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0" r:id="rId7"/>
    <p:sldId id="261" r:id="rId8"/>
    <p:sldId id="270" r:id="rId9"/>
    <p:sldId id="25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9" r:id="rId22"/>
  </p:sldIdLst>
  <p:sldSz cx="9144000" cy="6858000" type="screen4x3"/>
  <p:notesSz cx="6858000" cy="9144000"/>
  <p:embeddedFontLst>
    <p:embeddedFont>
      <p:font typeface="OpenSymbol" panose="020B0604020202020204" charset="0"/>
      <p:regular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Raleway Bold" panose="020B0604020202020204" charset="0"/>
      <p:bold r:id="rId28"/>
    </p:embeddedFont>
    <p:embeddedFont>
      <p:font typeface="Raleway Medium" pitchFamily="2" charset="0"/>
      <p:regular r:id="rId29"/>
      <p:italic r:id="rId30"/>
    </p:embeddedFont>
    <p:embeddedFont>
      <p:font typeface="Roboto Medium" panose="02000000000000000000" pitchFamily="2" charset="0"/>
      <p:regular r:id="rId31"/>
      <p:italic r:id="rId3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C7106-8995-4CC0-96C0-11073A90D152}" v="107" dt="2023-11-14T15:01:5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26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Pearson" userId="c5c484f6-49d7-4fe8-89e6-0f7f659ad2bd" providerId="ADAL" clId="{27CC7106-8995-4CC0-96C0-11073A90D152}"/>
    <pc:docChg chg="undo custSel addSld delSld modSld sldOrd">
      <pc:chgData name="John Pearson" userId="c5c484f6-49d7-4fe8-89e6-0f7f659ad2bd" providerId="ADAL" clId="{27CC7106-8995-4CC0-96C0-11073A90D152}" dt="2023-11-14T15:53:48.340" v="6201" actId="2696"/>
      <pc:docMkLst>
        <pc:docMk/>
      </pc:docMkLst>
      <pc:sldChg chg="del">
        <pc:chgData name="John Pearson" userId="c5c484f6-49d7-4fe8-89e6-0f7f659ad2bd" providerId="ADAL" clId="{27CC7106-8995-4CC0-96C0-11073A90D152}" dt="2023-11-14T12:09:09.283" v="0" actId="2696"/>
        <pc:sldMkLst>
          <pc:docMk/>
          <pc:sldMk cId="2181132167" sldId="258"/>
        </pc:sldMkLst>
      </pc:sldChg>
      <pc:sldChg chg="modSp mod ord">
        <pc:chgData name="John Pearson" userId="c5c484f6-49d7-4fe8-89e6-0f7f659ad2bd" providerId="ADAL" clId="{27CC7106-8995-4CC0-96C0-11073A90D152}" dt="2023-11-14T13:30:21.370" v="1701" actId="20577"/>
        <pc:sldMkLst>
          <pc:docMk/>
          <pc:sldMk cId="3754600680" sldId="259"/>
        </pc:sldMkLst>
        <pc:spChg chg="mod">
          <ac:chgData name="John Pearson" userId="c5c484f6-49d7-4fe8-89e6-0f7f659ad2bd" providerId="ADAL" clId="{27CC7106-8995-4CC0-96C0-11073A90D152}" dt="2023-11-14T13:30:21.370" v="1701" actId="20577"/>
          <ac:spMkLst>
            <pc:docMk/>
            <pc:sldMk cId="3754600680" sldId="259"/>
            <ac:spMk id="2" creationId="{267A7EA8-32A8-4829-B393-2EAD5A3FBCE3}"/>
          </ac:spMkLst>
        </pc:spChg>
      </pc:sldChg>
      <pc:sldChg chg="addSp delSp modSp mod">
        <pc:chgData name="John Pearson" userId="c5c484f6-49d7-4fe8-89e6-0f7f659ad2bd" providerId="ADAL" clId="{27CC7106-8995-4CC0-96C0-11073A90D152}" dt="2023-11-14T12:36:53.790" v="373" actId="20577"/>
        <pc:sldMkLst>
          <pc:docMk/>
          <pc:sldMk cId="1686391702" sldId="260"/>
        </pc:sldMkLst>
        <pc:spChg chg="mod">
          <ac:chgData name="John Pearson" userId="c5c484f6-49d7-4fe8-89e6-0f7f659ad2bd" providerId="ADAL" clId="{27CC7106-8995-4CC0-96C0-11073A90D152}" dt="2023-11-14T12:36:53.790" v="373" actId="20577"/>
          <ac:spMkLst>
            <pc:docMk/>
            <pc:sldMk cId="1686391702" sldId="260"/>
            <ac:spMk id="2" creationId="{6D43B115-9F33-4898-B306-86D78A2E9724}"/>
          </ac:spMkLst>
        </pc:spChg>
        <pc:spChg chg="add del mod">
          <ac:chgData name="John Pearson" userId="c5c484f6-49d7-4fe8-89e6-0f7f659ad2bd" providerId="ADAL" clId="{27CC7106-8995-4CC0-96C0-11073A90D152}" dt="2023-11-14T12:34:00.287" v="4" actId="931"/>
          <ac:spMkLst>
            <pc:docMk/>
            <pc:sldMk cId="1686391702" sldId="260"/>
            <ac:spMk id="4" creationId="{A7F2FCD8-50FE-6488-274A-2B9C4BCCE851}"/>
          </ac:spMkLst>
        </pc:spChg>
        <pc:picChg chg="add mod">
          <ac:chgData name="John Pearson" userId="c5c484f6-49d7-4fe8-89e6-0f7f659ad2bd" providerId="ADAL" clId="{27CC7106-8995-4CC0-96C0-11073A90D152}" dt="2023-11-14T12:34:34.455" v="13" actId="1076"/>
          <ac:picMkLst>
            <pc:docMk/>
            <pc:sldMk cId="1686391702" sldId="260"/>
            <ac:picMk id="6" creationId="{095D95C5-120B-2BFD-99C1-FF56FB1D3E35}"/>
          </ac:picMkLst>
        </pc:picChg>
        <pc:picChg chg="add mod">
          <ac:chgData name="John Pearson" userId="c5c484f6-49d7-4fe8-89e6-0f7f659ad2bd" providerId="ADAL" clId="{27CC7106-8995-4CC0-96C0-11073A90D152}" dt="2023-11-14T12:34:36.275" v="14" actId="1076"/>
          <ac:picMkLst>
            <pc:docMk/>
            <pc:sldMk cId="1686391702" sldId="260"/>
            <ac:picMk id="8" creationId="{5F4E9B90-957E-C4C4-DD85-27F6AAEF0EF5}"/>
          </ac:picMkLst>
        </pc:picChg>
        <pc:picChg chg="del">
          <ac:chgData name="John Pearson" userId="c5c484f6-49d7-4fe8-89e6-0f7f659ad2bd" providerId="ADAL" clId="{27CC7106-8995-4CC0-96C0-11073A90D152}" dt="2023-11-14T12:33:30.053" v="3" actId="478"/>
          <ac:picMkLst>
            <pc:docMk/>
            <pc:sldMk cId="1686391702" sldId="260"/>
            <ac:picMk id="9" creationId="{086E0728-3348-418C-8984-8CD4D270F5A7}"/>
          </ac:picMkLst>
        </pc:picChg>
      </pc:sldChg>
      <pc:sldChg chg="addSp delSp modSp mod">
        <pc:chgData name="John Pearson" userId="c5c484f6-49d7-4fe8-89e6-0f7f659ad2bd" providerId="ADAL" clId="{27CC7106-8995-4CC0-96C0-11073A90D152}" dt="2023-11-14T12:51:00.380" v="815" actId="20577"/>
        <pc:sldMkLst>
          <pc:docMk/>
          <pc:sldMk cId="3663119097" sldId="261"/>
        </pc:sldMkLst>
        <pc:spChg chg="mod">
          <ac:chgData name="John Pearson" userId="c5c484f6-49d7-4fe8-89e6-0f7f659ad2bd" providerId="ADAL" clId="{27CC7106-8995-4CC0-96C0-11073A90D152}" dt="2023-11-14T12:51:00.380" v="815" actId="20577"/>
          <ac:spMkLst>
            <pc:docMk/>
            <pc:sldMk cId="3663119097" sldId="261"/>
            <ac:spMk id="3" creationId="{FC8FF3AC-4AD3-4BCB-B810-CDCB594E269B}"/>
          </ac:spMkLst>
        </pc:spChg>
        <pc:spChg chg="add del mod">
          <ac:chgData name="John Pearson" userId="c5c484f6-49d7-4fe8-89e6-0f7f659ad2bd" providerId="ADAL" clId="{27CC7106-8995-4CC0-96C0-11073A90D152}" dt="2023-11-14T12:38:02.209" v="393" actId="931"/>
          <ac:spMkLst>
            <pc:docMk/>
            <pc:sldMk cId="3663119097" sldId="261"/>
            <ac:spMk id="4" creationId="{D9417A6A-7BAA-77A4-B026-5BD56328FBA6}"/>
          </ac:spMkLst>
        </pc:spChg>
        <pc:spChg chg="add del mod">
          <ac:chgData name="John Pearson" userId="c5c484f6-49d7-4fe8-89e6-0f7f659ad2bd" providerId="ADAL" clId="{27CC7106-8995-4CC0-96C0-11073A90D152}" dt="2023-11-14T12:39:43.726" v="412" actId="478"/>
          <ac:spMkLst>
            <pc:docMk/>
            <pc:sldMk cId="3663119097" sldId="261"/>
            <ac:spMk id="11" creationId="{C4A9C1C5-E48E-F1AC-DEBD-62B5EA7EF91C}"/>
          </ac:spMkLst>
        </pc:spChg>
        <pc:picChg chg="add del mod">
          <ac:chgData name="John Pearson" userId="c5c484f6-49d7-4fe8-89e6-0f7f659ad2bd" providerId="ADAL" clId="{27CC7106-8995-4CC0-96C0-11073A90D152}" dt="2023-11-14T12:39:38.140" v="410" actId="478"/>
          <ac:picMkLst>
            <pc:docMk/>
            <pc:sldMk cId="3663119097" sldId="261"/>
            <ac:picMk id="6" creationId="{F16053C4-F384-085B-C9F0-F9F87F3EB9EA}"/>
          </ac:picMkLst>
        </pc:picChg>
        <pc:picChg chg="del">
          <ac:chgData name="John Pearson" userId="c5c484f6-49d7-4fe8-89e6-0f7f659ad2bd" providerId="ADAL" clId="{27CC7106-8995-4CC0-96C0-11073A90D152}" dt="2023-11-14T12:37:49.807" v="392" actId="478"/>
          <ac:picMkLst>
            <pc:docMk/>
            <pc:sldMk cId="3663119097" sldId="261"/>
            <ac:picMk id="7" creationId="{F6B13737-1864-4960-9FBA-9411BED2CAB8}"/>
          </ac:picMkLst>
        </pc:picChg>
        <pc:picChg chg="add mod">
          <ac:chgData name="John Pearson" userId="c5c484f6-49d7-4fe8-89e6-0f7f659ad2bd" providerId="ADAL" clId="{27CC7106-8995-4CC0-96C0-11073A90D152}" dt="2023-11-14T12:43:42.239" v="428" actId="1076"/>
          <ac:picMkLst>
            <pc:docMk/>
            <pc:sldMk cId="3663119097" sldId="261"/>
            <ac:picMk id="9" creationId="{F2362E1C-6043-8CA1-939C-78816EA747E8}"/>
          </ac:picMkLst>
        </pc:picChg>
        <pc:picChg chg="add del mod">
          <ac:chgData name="John Pearson" userId="c5c484f6-49d7-4fe8-89e6-0f7f659ad2bd" providerId="ADAL" clId="{27CC7106-8995-4CC0-96C0-11073A90D152}" dt="2023-11-14T12:40:37.317" v="419" actId="478"/>
          <ac:picMkLst>
            <pc:docMk/>
            <pc:sldMk cId="3663119097" sldId="261"/>
            <ac:picMk id="13" creationId="{49FFE793-129A-7DC0-29BF-1FEDC9F0EA7E}"/>
          </ac:picMkLst>
        </pc:picChg>
        <pc:picChg chg="add mod">
          <ac:chgData name="John Pearson" userId="c5c484f6-49d7-4fe8-89e6-0f7f659ad2bd" providerId="ADAL" clId="{27CC7106-8995-4CC0-96C0-11073A90D152}" dt="2023-11-14T12:43:45.703" v="429" actId="1076"/>
          <ac:picMkLst>
            <pc:docMk/>
            <pc:sldMk cId="3663119097" sldId="261"/>
            <ac:picMk id="15" creationId="{B7E4661E-5820-C60A-6976-78D9CE8C5A22}"/>
          </ac:picMkLst>
        </pc:picChg>
      </pc:sldChg>
      <pc:sldChg chg="del">
        <pc:chgData name="John Pearson" userId="c5c484f6-49d7-4fe8-89e6-0f7f659ad2bd" providerId="ADAL" clId="{27CC7106-8995-4CC0-96C0-11073A90D152}" dt="2023-11-14T15:53:34.941" v="6195" actId="2696"/>
        <pc:sldMkLst>
          <pc:docMk/>
          <pc:sldMk cId="3736204082" sldId="262"/>
        </pc:sldMkLst>
      </pc:sldChg>
      <pc:sldChg chg="del">
        <pc:chgData name="John Pearson" userId="c5c484f6-49d7-4fe8-89e6-0f7f659ad2bd" providerId="ADAL" clId="{27CC7106-8995-4CC0-96C0-11073A90D152}" dt="2023-11-14T15:53:37.279" v="6196" actId="2696"/>
        <pc:sldMkLst>
          <pc:docMk/>
          <pc:sldMk cId="2046680772" sldId="263"/>
        </pc:sldMkLst>
      </pc:sldChg>
      <pc:sldChg chg="del">
        <pc:chgData name="John Pearson" userId="c5c484f6-49d7-4fe8-89e6-0f7f659ad2bd" providerId="ADAL" clId="{27CC7106-8995-4CC0-96C0-11073A90D152}" dt="2023-11-14T15:53:39.663" v="6197" actId="2696"/>
        <pc:sldMkLst>
          <pc:docMk/>
          <pc:sldMk cId="3094267522" sldId="264"/>
        </pc:sldMkLst>
      </pc:sldChg>
      <pc:sldChg chg="del">
        <pc:chgData name="John Pearson" userId="c5c484f6-49d7-4fe8-89e6-0f7f659ad2bd" providerId="ADAL" clId="{27CC7106-8995-4CC0-96C0-11073A90D152}" dt="2023-11-14T15:53:41.754" v="6198" actId="2696"/>
        <pc:sldMkLst>
          <pc:docMk/>
          <pc:sldMk cId="3736277580" sldId="265"/>
        </pc:sldMkLst>
      </pc:sldChg>
      <pc:sldChg chg="del">
        <pc:chgData name="John Pearson" userId="c5c484f6-49d7-4fe8-89e6-0f7f659ad2bd" providerId="ADAL" clId="{27CC7106-8995-4CC0-96C0-11073A90D152}" dt="2023-11-14T15:53:43.841" v="6199" actId="2696"/>
        <pc:sldMkLst>
          <pc:docMk/>
          <pc:sldMk cId="2733592124" sldId="266"/>
        </pc:sldMkLst>
      </pc:sldChg>
      <pc:sldChg chg="del">
        <pc:chgData name="John Pearson" userId="c5c484f6-49d7-4fe8-89e6-0f7f659ad2bd" providerId="ADAL" clId="{27CC7106-8995-4CC0-96C0-11073A90D152}" dt="2023-11-14T15:53:46.169" v="6200" actId="2696"/>
        <pc:sldMkLst>
          <pc:docMk/>
          <pc:sldMk cId="1903409892" sldId="267"/>
        </pc:sldMkLst>
      </pc:sldChg>
      <pc:sldChg chg="del">
        <pc:chgData name="John Pearson" userId="c5c484f6-49d7-4fe8-89e6-0f7f659ad2bd" providerId="ADAL" clId="{27CC7106-8995-4CC0-96C0-11073A90D152}" dt="2023-11-14T15:53:48.340" v="6201" actId="2696"/>
        <pc:sldMkLst>
          <pc:docMk/>
          <pc:sldMk cId="1080297763" sldId="268"/>
        </pc:sldMkLst>
      </pc:sldChg>
      <pc:sldChg chg="addSp delSp modSp add mod">
        <pc:chgData name="John Pearson" userId="c5c484f6-49d7-4fe8-89e6-0f7f659ad2bd" providerId="ADAL" clId="{27CC7106-8995-4CC0-96C0-11073A90D152}" dt="2023-11-14T13:04:42.727" v="1215" actId="20577"/>
        <pc:sldMkLst>
          <pc:docMk/>
          <pc:sldMk cId="1297203593" sldId="270"/>
        </pc:sldMkLst>
        <pc:spChg chg="mod">
          <ac:chgData name="John Pearson" userId="c5c484f6-49d7-4fe8-89e6-0f7f659ad2bd" providerId="ADAL" clId="{27CC7106-8995-4CC0-96C0-11073A90D152}" dt="2023-11-14T13:04:42.727" v="1215" actId="20577"/>
          <ac:spMkLst>
            <pc:docMk/>
            <pc:sldMk cId="1297203593" sldId="270"/>
            <ac:spMk id="3" creationId="{FC8FF3AC-4AD3-4BCB-B810-CDCB594E269B}"/>
          </ac:spMkLst>
        </pc:spChg>
        <pc:picChg chg="add mod">
          <ac:chgData name="John Pearson" userId="c5c484f6-49d7-4fe8-89e6-0f7f659ad2bd" providerId="ADAL" clId="{27CC7106-8995-4CC0-96C0-11073A90D152}" dt="2023-11-14T12:56:51.251" v="1104" actId="1076"/>
          <ac:picMkLst>
            <pc:docMk/>
            <pc:sldMk cId="1297203593" sldId="270"/>
            <ac:picMk id="4" creationId="{535D609F-D353-FC91-E9E1-1CA06FEEBC06}"/>
          </ac:picMkLst>
        </pc:picChg>
        <pc:picChg chg="add mod">
          <ac:chgData name="John Pearson" userId="c5c484f6-49d7-4fe8-89e6-0f7f659ad2bd" providerId="ADAL" clId="{27CC7106-8995-4CC0-96C0-11073A90D152}" dt="2023-11-14T13:00:24.945" v="1110" actId="1076"/>
          <ac:picMkLst>
            <pc:docMk/>
            <pc:sldMk cId="1297203593" sldId="270"/>
            <ac:picMk id="6" creationId="{CE456BD9-A98C-3BA7-BAB5-2FEA5E5FE130}"/>
          </ac:picMkLst>
        </pc:picChg>
        <pc:picChg chg="del">
          <ac:chgData name="John Pearson" userId="c5c484f6-49d7-4fe8-89e6-0f7f659ad2bd" providerId="ADAL" clId="{27CC7106-8995-4CC0-96C0-11073A90D152}" dt="2023-11-14T12:56:07.219" v="1099" actId="478"/>
          <ac:picMkLst>
            <pc:docMk/>
            <pc:sldMk cId="1297203593" sldId="270"/>
            <ac:picMk id="9" creationId="{F2362E1C-6043-8CA1-939C-78816EA747E8}"/>
          </ac:picMkLst>
        </pc:picChg>
        <pc:picChg chg="del">
          <ac:chgData name="John Pearson" userId="c5c484f6-49d7-4fe8-89e6-0f7f659ad2bd" providerId="ADAL" clId="{27CC7106-8995-4CC0-96C0-11073A90D152}" dt="2023-11-14T12:56:52.623" v="1105" actId="478"/>
          <ac:picMkLst>
            <pc:docMk/>
            <pc:sldMk cId="1297203593" sldId="270"/>
            <ac:picMk id="15" creationId="{B7E4661E-5820-C60A-6976-78D9CE8C5A22}"/>
          </ac:picMkLst>
        </pc:picChg>
      </pc:sldChg>
      <pc:sldChg chg="addSp delSp modSp add mod modClrScheme chgLayout">
        <pc:chgData name="John Pearson" userId="c5c484f6-49d7-4fe8-89e6-0f7f659ad2bd" providerId="ADAL" clId="{27CC7106-8995-4CC0-96C0-11073A90D152}" dt="2023-11-14T14:26:15.412" v="3049" actId="20577"/>
        <pc:sldMkLst>
          <pc:docMk/>
          <pc:sldMk cId="1617877342" sldId="271"/>
        </pc:sldMkLst>
        <pc:spChg chg="mod">
          <ac:chgData name="John Pearson" userId="c5c484f6-49d7-4fe8-89e6-0f7f659ad2bd" providerId="ADAL" clId="{27CC7106-8995-4CC0-96C0-11073A90D152}" dt="2023-11-14T14:26:15.412" v="3049" actId="20577"/>
          <ac:spMkLst>
            <pc:docMk/>
            <pc:sldMk cId="1617877342" sldId="271"/>
            <ac:spMk id="2" creationId="{267A7EA8-32A8-4829-B393-2EAD5A3FBCE3}"/>
          </ac:spMkLst>
        </pc:spChg>
        <pc:picChg chg="add del mod">
          <ac:chgData name="John Pearson" userId="c5c484f6-49d7-4fe8-89e6-0f7f659ad2bd" providerId="ADAL" clId="{27CC7106-8995-4CC0-96C0-11073A90D152}" dt="2023-11-14T13:34:51.669" v="1798" actId="478"/>
          <ac:picMkLst>
            <pc:docMk/>
            <pc:sldMk cId="1617877342" sldId="271"/>
            <ac:picMk id="4" creationId="{177DB9B7-E168-C07A-7AD3-47F178FA01CB}"/>
          </ac:picMkLst>
        </pc:picChg>
        <pc:picChg chg="add mod">
          <ac:chgData name="John Pearson" userId="c5c484f6-49d7-4fe8-89e6-0f7f659ad2bd" providerId="ADAL" clId="{27CC7106-8995-4CC0-96C0-11073A90D152}" dt="2023-11-14T13:35:02.773" v="1803" actId="26606"/>
          <ac:picMkLst>
            <pc:docMk/>
            <pc:sldMk cId="1617877342" sldId="271"/>
            <ac:picMk id="6" creationId="{82933023-87BE-BA9E-7786-BD4B8CC41494}"/>
          </ac:picMkLst>
        </pc:picChg>
      </pc:sldChg>
      <pc:sldChg chg="addSp delSp modSp add mod modClrScheme chgLayout">
        <pc:chgData name="John Pearson" userId="c5c484f6-49d7-4fe8-89e6-0f7f659ad2bd" providerId="ADAL" clId="{27CC7106-8995-4CC0-96C0-11073A90D152}" dt="2023-11-14T14:22:26.617" v="2809" actId="20577"/>
        <pc:sldMkLst>
          <pc:docMk/>
          <pc:sldMk cId="2994292825" sldId="272"/>
        </pc:sldMkLst>
        <pc:spChg chg="mod">
          <ac:chgData name="John Pearson" userId="c5c484f6-49d7-4fe8-89e6-0f7f659ad2bd" providerId="ADAL" clId="{27CC7106-8995-4CC0-96C0-11073A90D152}" dt="2023-11-14T14:22:26.617" v="2809" actId="20577"/>
          <ac:spMkLst>
            <pc:docMk/>
            <pc:sldMk cId="2994292825" sldId="272"/>
            <ac:spMk id="2" creationId="{267A7EA8-32A8-4829-B393-2EAD5A3FBCE3}"/>
          </ac:spMkLst>
        </pc:spChg>
        <pc:picChg chg="add mod">
          <ac:chgData name="John Pearson" userId="c5c484f6-49d7-4fe8-89e6-0f7f659ad2bd" providerId="ADAL" clId="{27CC7106-8995-4CC0-96C0-11073A90D152}" dt="2023-11-14T13:50:29.799" v="2279" actId="1076"/>
          <ac:picMkLst>
            <pc:docMk/>
            <pc:sldMk cId="2994292825" sldId="272"/>
            <ac:picMk id="4" creationId="{539DA854-2DB4-C2E4-26A2-C5A29E3C2CE9}"/>
          </ac:picMkLst>
        </pc:picChg>
        <pc:picChg chg="del">
          <ac:chgData name="John Pearson" userId="c5c484f6-49d7-4fe8-89e6-0f7f659ad2bd" providerId="ADAL" clId="{27CC7106-8995-4CC0-96C0-11073A90D152}" dt="2023-11-14T13:48:29.021" v="2266" actId="478"/>
          <ac:picMkLst>
            <pc:docMk/>
            <pc:sldMk cId="2994292825" sldId="272"/>
            <ac:picMk id="6" creationId="{82933023-87BE-BA9E-7786-BD4B8CC41494}"/>
          </ac:picMkLst>
        </pc:picChg>
      </pc:sldChg>
      <pc:sldChg chg="addSp delSp modSp add mod">
        <pc:chgData name="John Pearson" userId="c5c484f6-49d7-4fe8-89e6-0f7f659ad2bd" providerId="ADAL" clId="{27CC7106-8995-4CC0-96C0-11073A90D152}" dt="2023-11-14T14:36:26.885" v="3234" actId="20577"/>
        <pc:sldMkLst>
          <pc:docMk/>
          <pc:sldMk cId="3487753571" sldId="273"/>
        </pc:sldMkLst>
        <pc:spChg chg="mod">
          <ac:chgData name="John Pearson" userId="c5c484f6-49d7-4fe8-89e6-0f7f659ad2bd" providerId="ADAL" clId="{27CC7106-8995-4CC0-96C0-11073A90D152}" dt="2023-11-14T14:36:26.885" v="3234" actId="20577"/>
          <ac:spMkLst>
            <pc:docMk/>
            <pc:sldMk cId="3487753571" sldId="273"/>
            <ac:spMk id="2" creationId="{267A7EA8-32A8-4829-B393-2EAD5A3FBCE3}"/>
          </ac:spMkLst>
        </pc:spChg>
        <pc:picChg chg="del">
          <ac:chgData name="John Pearson" userId="c5c484f6-49d7-4fe8-89e6-0f7f659ad2bd" providerId="ADAL" clId="{27CC7106-8995-4CC0-96C0-11073A90D152}" dt="2023-11-14T14:23:35.771" v="2816" actId="478"/>
          <ac:picMkLst>
            <pc:docMk/>
            <pc:sldMk cId="3487753571" sldId="273"/>
            <ac:picMk id="4" creationId="{539DA854-2DB4-C2E4-26A2-C5A29E3C2CE9}"/>
          </ac:picMkLst>
        </pc:picChg>
        <pc:picChg chg="add mod">
          <ac:chgData name="John Pearson" userId="c5c484f6-49d7-4fe8-89e6-0f7f659ad2bd" providerId="ADAL" clId="{27CC7106-8995-4CC0-96C0-11073A90D152}" dt="2023-11-14T14:23:34.285" v="2815" actId="14100"/>
          <ac:picMkLst>
            <pc:docMk/>
            <pc:sldMk cId="3487753571" sldId="273"/>
            <ac:picMk id="5" creationId="{D0167E20-401E-4C2E-4B2B-26A9D50A5F38}"/>
          </ac:picMkLst>
        </pc:picChg>
      </pc:sldChg>
      <pc:sldChg chg="addSp delSp modSp add mod">
        <pc:chgData name="John Pearson" userId="c5c484f6-49d7-4fe8-89e6-0f7f659ad2bd" providerId="ADAL" clId="{27CC7106-8995-4CC0-96C0-11073A90D152}" dt="2023-11-14T14:39:00.871" v="3353" actId="27614"/>
        <pc:sldMkLst>
          <pc:docMk/>
          <pc:sldMk cId="727270247" sldId="274"/>
        </pc:sldMkLst>
        <pc:spChg chg="del mod">
          <ac:chgData name="John Pearson" userId="c5c484f6-49d7-4fe8-89e6-0f7f659ad2bd" providerId="ADAL" clId="{27CC7106-8995-4CC0-96C0-11073A90D152}" dt="2023-11-14T14:38:06.184" v="3260" actId="478"/>
          <ac:spMkLst>
            <pc:docMk/>
            <pc:sldMk cId="727270247" sldId="274"/>
            <ac:spMk id="2" creationId="{267A7EA8-32A8-4829-B393-2EAD5A3FBCE3}"/>
          </ac:spMkLst>
        </pc:spChg>
        <pc:spChg chg="add mod">
          <ac:chgData name="John Pearson" userId="c5c484f6-49d7-4fe8-89e6-0f7f659ad2bd" providerId="ADAL" clId="{27CC7106-8995-4CC0-96C0-11073A90D152}" dt="2023-11-14T14:38:34.692" v="3351" actId="14100"/>
          <ac:spMkLst>
            <pc:docMk/>
            <pc:sldMk cId="727270247" sldId="274"/>
            <ac:spMk id="4" creationId="{81D75B68-8DFA-3309-CBB2-652D0D9FAD2D}"/>
          </ac:spMkLst>
        </pc:spChg>
        <pc:picChg chg="del">
          <ac:chgData name="John Pearson" userId="c5c484f6-49d7-4fe8-89e6-0f7f659ad2bd" providerId="ADAL" clId="{27CC7106-8995-4CC0-96C0-11073A90D152}" dt="2023-11-14T14:37:50.446" v="3236" actId="478"/>
          <ac:picMkLst>
            <pc:docMk/>
            <pc:sldMk cId="727270247" sldId="274"/>
            <ac:picMk id="5" creationId="{D0167E20-401E-4C2E-4B2B-26A9D50A5F38}"/>
          </ac:picMkLst>
        </pc:picChg>
        <pc:picChg chg="add mod">
          <ac:chgData name="John Pearson" userId="c5c484f6-49d7-4fe8-89e6-0f7f659ad2bd" providerId="ADAL" clId="{27CC7106-8995-4CC0-96C0-11073A90D152}" dt="2023-11-14T14:39:00.871" v="3353" actId="27614"/>
          <ac:picMkLst>
            <pc:docMk/>
            <pc:sldMk cId="727270247" sldId="274"/>
            <ac:picMk id="7" creationId="{78D2CEE6-FA15-006C-D0E7-F4A1651C9C97}"/>
          </ac:picMkLst>
        </pc:picChg>
      </pc:sldChg>
      <pc:sldChg chg="add del">
        <pc:chgData name="John Pearson" userId="c5c484f6-49d7-4fe8-89e6-0f7f659ad2bd" providerId="ADAL" clId="{27CC7106-8995-4CC0-96C0-11073A90D152}" dt="2023-11-14T14:35:43.215" v="3232" actId="2696"/>
        <pc:sldMkLst>
          <pc:docMk/>
          <pc:sldMk cId="1598401277" sldId="274"/>
        </pc:sldMkLst>
      </pc:sldChg>
      <pc:sldChg chg="addSp delSp modSp add del mod modClrScheme chgLayout">
        <pc:chgData name="John Pearson" userId="c5c484f6-49d7-4fe8-89e6-0f7f659ad2bd" providerId="ADAL" clId="{27CC7106-8995-4CC0-96C0-11073A90D152}" dt="2023-11-14T14:42:36.573" v="3463" actId="2696"/>
        <pc:sldMkLst>
          <pc:docMk/>
          <pc:sldMk cId="1229070308" sldId="275"/>
        </pc:sldMkLst>
        <pc:spChg chg="add mod ord">
          <ac:chgData name="John Pearson" userId="c5c484f6-49d7-4fe8-89e6-0f7f659ad2bd" providerId="ADAL" clId="{27CC7106-8995-4CC0-96C0-11073A90D152}" dt="2023-11-14T14:42:20.702" v="3462" actId="20577"/>
          <ac:spMkLst>
            <pc:docMk/>
            <pc:sldMk cId="1229070308" sldId="275"/>
            <ac:spMk id="2" creationId="{10403553-AB49-BA4F-14F2-5C57A4BAD09F}"/>
          </ac:spMkLst>
        </pc:spChg>
        <pc:spChg chg="mod ord">
          <ac:chgData name="John Pearson" userId="c5c484f6-49d7-4fe8-89e6-0f7f659ad2bd" providerId="ADAL" clId="{27CC7106-8995-4CC0-96C0-11073A90D152}" dt="2023-11-14T14:42:14.978" v="3454" actId="700"/>
          <ac:spMkLst>
            <pc:docMk/>
            <pc:sldMk cId="1229070308" sldId="275"/>
            <ac:spMk id="4" creationId="{81D75B68-8DFA-3309-CBB2-652D0D9FAD2D}"/>
          </ac:spMkLst>
        </pc:spChg>
        <pc:spChg chg="add del mod">
          <ac:chgData name="John Pearson" userId="c5c484f6-49d7-4fe8-89e6-0f7f659ad2bd" providerId="ADAL" clId="{27CC7106-8995-4CC0-96C0-11073A90D152}" dt="2023-11-14T14:40:34.924" v="3439" actId="478"/>
          <ac:spMkLst>
            <pc:docMk/>
            <pc:sldMk cId="1229070308" sldId="275"/>
            <ac:spMk id="9" creationId="{9D1A1ABB-0AF6-FC58-2614-88179FCB371F}"/>
          </ac:spMkLst>
        </pc:spChg>
        <pc:picChg chg="del">
          <ac:chgData name="John Pearson" userId="c5c484f6-49d7-4fe8-89e6-0f7f659ad2bd" providerId="ADAL" clId="{27CC7106-8995-4CC0-96C0-11073A90D152}" dt="2023-11-14T14:39:30.959" v="3355" actId="478"/>
          <ac:picMkLst>
            <pc:docMk/>
            <pc:sldMk cId="1229070308" sldId="275"/>
            <ac:picMk id="7" creationId="{78D2CEE6-FA15-006C-D0E7-F4A1651C9C97}"/>
          </ac:picMkLst>
        </pc:picChg>
      </pc:sldChg>
      <pc:sldChg chg="addSp delSp modSp add mod ord">
        <pc:chgData name="John Pearson" userId="c5c484f6-49d7-4fe8-89e6-0f7f659ad2bd" providerId="ADAL" clId="{27CC7106-8995-4CC0-96C0-11073A90D152}" dt="2023-11-14T14:59:22.496" v="4387" actId="20577"/>
        <pc:sldMkLst>
          <pc:docMk/>
          <pc:sldMk cId="2582957436" sldId="275"/>
        </pc:sldMkLst>
        <pc:spChg chg="mod">
          <ac:chgData name="John Pearson" userId="c5c484f6-49d7-4fe8-89e6-0f7f659ad2bd" providerId="ADAL" clId="{27CC7106-8995-4CC0-96C0-11073A90D152}" dt="2023-11-14T14:47:19.141" v="3839" actId="20577"/>
          <ac:spMkLst>
            <pc:docMk/>
            <pc:sldMk cId="2582957436" sldId="275"/>
            <ac:spMk id="2" creationId="{6D43B115-9F33-4898-B306-86D78A2E9724}"/>
          </ac:spMkLst>
        </pc:spChg>
        <pc:spChg chg="add mod">
          <ac:chgData name="John Pearson" userId="c5c484f6-49d7-4fe8-89e6-0f7f659ad2bd" providerId="ADAL" clId="{27CC7106-8995-4CC0-96C0-11073A90D152}" dt="2023-11-14T14:59:22.496" v="4387" actId="20577"/>
          <ac:spMkLst>
            <pc:docMk/>
            <pc:sldMk cId="2582957436" sldId="275"/>
            <ac:spMk id="4" creationId="{4997C494-17F0-6E89-927D-D9FDD14F0BC1}"/>
          </ac:spMkLst>
        </pc:spChg>
        <pc:picChg chg="del">
          <ac:chgData name="John Pearson" userId="c5c484f6-49d7-4fe8-89e6-0f7f659ad2bd" providerId="ADAL" clId="{27CC7106-8995-4CC0-96C0-11073A90D152}" dt="2023-11-14T14:43:49.777" v="3601" actId="478"/>
          <ac:picMkLst>
            <pc:docMk/>
            <pc:sldMk cId="2582957436" sldId="275"/>
            <ac:picMk id="6" creationId="{095D95C5-120B-2BFD-99C1-FF56FB1D3E35}"/>
          </ac:picMkLst>
        </pc:picChg>
        <pc:picChg chg="del">
          <ac:chgData name="John Pearson" userId="c5c484f6-49d7-4fe8-89e6-0f7f659ad2bd" providerId="ADAL" clId="{27CC7106-8995-4CC0-96C0-11073A90D152}" dt="2023-11-14T14:43:58.761" v="3602" actId="478"/>
          <ac:picMkLst>
            <pc:docMk/>
            <pc:sldMk cId="2582957436" sldId="275"/>
            <ac:picMk id="8" creationId="{5F4E9B90-957E-C4C4-DD85-27F6AAEF0EF5}"/>
          </ac:picMkLst>
        </pc:picChg>
      </pc:sldChg>
      <pc:sldChg chg="addSp delSp modSp add mod">
        <pc:chgData name="John Pearson" userId="c5c484f6-49d7-4fe8-89e6-0f7f659ad2bd" providerId="ADAL" clId="{27CC7106-8995-4CC0-96C0-11073A90D152}" dt="2023-11-14T15:01:50.793" v="4486" actId="20577"/>
        <pc:sldMkLst>
          <pc:docMk/>
          <pc:sldMk cId="1499179372" sldId="276"/>
        </pc:sldMkLst>
        <pc:spChg chg="del">
          <ac:chgData name="John Pearson" userId="c5c484f6-49d7-4fe8-89e6-0f7f659ad2bd" providerId="ADAL" clId="{27CC7106-8995-4CC0-96C0-11073A90D152}" dt="2023-11-14T14:51:56.374" v="4139" actId="478"/>
          <ac:spMkLst>
            <pc:docMk/>
            <pc:sldMk cId="1499179372" sldId="276"/>
            <ac:spMk id="2" creationId="{6D43B115-9F33-4898-B306-86D78A2E9724}"/>
          </ac:spMkLst>
        </pc:spChg>
        <pc:spChg chg="del">
          <ac:chgData name="John Pearson" userId="c5c484f6-49d7-4fe8-89e6-0f7f659ad2bd" providerId="ADAL" clId="{27CC7106-8995-4CC0-96C0-11073A90D152}" dt="2023-11-14T14:51:49.324" v="4137" actId="478"/>
          <ac:spMkLst>
            <pc:docMk/>
            <pc:sldMk cId="1499179372" sldId="276"/>
            <ac:spMk id="4" creationId="{4997C494-17F0-6E89-927D-D9FDD14F0BC1}"/>
          </ac:spMkLst>
        </pc:spChg>
        <pc:spChg chg="add del mod">
          <ac:chgData name="John Pearson" userId="c5c484f6-49d7-4fe8-89e6-0f7f659ad2bd" providerId="ADAL" clId="{27CC7106-8995-4CC0-96C0-11073A90D152}" dt="2023-11-14T14:51:51.766" v="4138" actId="478"/>
          <ac:spMkLst>
            <pc:docMk/>
            <pc:sldMk cId="1499179372" sldId="276"/>
            <ac:spMk id="6" creationId="{BA3C2074-206B-3D52-55F8-A363B432E7BC}"/>
          </ac:spMkLst>
        </pc:spChg>
        <pc:spChg chg="add del mod">
          <ac:chgData name="John Pearson" userId="c5c484f6-49d7-4fe8-89e6-0f7f659ad2bd" providerId="ADAL" clId="{27CC7106-8995-4CC0-96C0-11073A90D152}" dt="2023-11-14T14:51:58.182" v="4140" actId="478"/>
          <ac:spMkLst>
            <pc:docMk/>
            <pc:sldMk cId="1499179372" sldId="276"/>
            <ac:spMk id="8" creationId="{20E304E2-CCBE-431C-FC8B-A1698A9B4592}"/>
          </ac:spMkLst>
        </pc:spChg>
        <pc:graphicFrameChg chg="add mod modGraphic">
          <ac:chgData name="John Pearson" userId="c5c484f6-49d7-4fe8-89e6-0f7f659ad2bd" providerId="ADAL" clId="{27CC7106-8995-4CC0-96C0-11073A90D152}" dt="2023-11-14T15:01:50.793" v="4486" actId="20577"/>
          <ac:graphicFrameMkLst>
            <pc:docMk/>
            <pc:sldMk cId="1499179372" sldId="276"/>
            <ac:graphicFrameMk id="3" creationId="{A63EE175-5E9B-409E-8F5D-F90AD64F8C6F}"/>
          </ac:graphicFrameMkLst>
        </pc:graphicFrameChg>
      </pc:sldChg>
      <pc:sldChg chg="addSp delSp modSp add mod ord">
        <pc:chgData name="John Pearson" userId="c5c484f6-49d7-4fe8-89e6-0f7f659ad2bd" providerId="ADAL" clId="{27CC7106-8995-4CC0-96C0-11073A90D152}" dt="2023-11-14T15:03:56.138" v="4782" actId="20577"/>
        <pc:sldMkLst>
          <pc:docMk/>
          <pc:sldMk cId="851508580" sldId="277"/>
        </pc:sldMkLst>
        <pc:spChg chg="mod">
          <ac:chgData name="John Pearson" userId="c5c484f6-49d7-4fe8-89e6-0f7f659ad2bd" providerId="ADAL" clId="{27CC7106-8995-4CC0-96C0-11073A90D152}" dt="2023-11-14T15:03:56.138" v="4782" actId="20577"/>
          <ac:spMkLst>
            <pc:docMk/>
            <pc:sldMk cId="851508580" sldId="277"/>
            <ac:spMk id="2" creationId="{6D43B115-9F33-4898-B306-86D78A2E9724}"/>
          </ac:spMkLst>
        </pc:spChg>
        <pc:spChg chg="add del mod">
          <ac:chgData name="John Pearson" userId="c5c484f6-49d7-4fe8-89e6-0f7f659ad2bd" providerId="ADAL" clId="{27CC7106-8995-4CC0-96C0-11073A90D152}" dt="2023-11-14T15:02:13.287" v="4515" actId="478"/>
          <ac:spMkLst>
            <pc:docMk/>
            <pc:sldMk cId="851508580" sldId="277"/>
            <ac:spMk id="4" creationId="{513F55A7-38AD-6E7C-798C-549A6CAA9368}"/>
          </ac:spMkLst>
        </pc:spChg>
        <pc:picChg chg="del">
          <ac:chgData name="John Pearson" userId="c5c484f6-49d7-4fe8-89e6-0f7f659ad2bd" providerId="ADAL" clId="{27CC7106-8995-4CC0-96C0-11073A90D152}" dt="2023-11-14T15:02:05.525" v="4514" actId="478"/>
          <ac:picMkLst>
            <pc:docMk/>
            <pc:sldMk cId="851508580" sldId="277"/>
            <ac:picMk id="6" creationId="{095D95C5-120B-2BFD-99C1-FF56FB1D3E35}"/>
          </ac:picMkLst>
        </pc:picChg>
        <pc:picChg chg="del">
          <ac:chgData name="John Pearson" userId="c5c484f6-49d7-4fe8-89e6-0f7f659ad2bd" providerId="ADAL" clId="{27CC7106-8995-4CC0-96C0-11073A90D152}" dt="2023-11-14T15:02:14.593" v="4516" actId="478"/>
          <ac:picMkLst>
            <pc:docMk/>
            <pc:sldMk cId="851508580" sldId="277"/>
            <ac:picMk id="8" creationId="{5F4E9B90-957E-C4C4-DD85-27F6AAEF0EF5}"/>
          </ac:picMkLst>
        </pc:picChg>
      </pc:sldChg>
      <pc:sldChg chg="addSp delSp modSp new del mod modClrScheme chgLayout">
        <pc:chgData name="John Pearson" userId="c5c484f6-49d7-4fe8-89e6-0f7f659ad2bd" providerId="ADAL" clId="{27CC7106-8995-4CC0-96C0-11073A90D152}" dt="2023-11-14T15:01:19.472" v="4476" actId="2696"/>
        <pc:sldMkLst>
          <pc:docMk/>
          <pc:sldMk cId="1608986678" sldId="277"/>
        </pc:sldMkLst>
        <pc:spChg chg="del mod ord">
          <ac:chgData name="John Pearson" userId="c5c484f6-49d7-4fe8-89e6-0f7f659ad2bd" providerId="ADAL" clId="{27CC7106-8995-4CC0-96C0-11073A90D152}" dt="2023-11-14T15:01:01.619" v="4462" actId="700"/>
          <ac:spMkLst>
            <pc:docMk/>
            <pc:sldMk cId="1608986678" sldId="277"/>
            <ac:spMk id="2" creationId="{188E7CAF-3A56-2E7E-DDA1-2DE97BD21871}"/>
          </ac:spMkLst>
        </pc:spChg>
        <pc:spChg chg="del">
          <ac:chgData name="John Pearson" userId="c5c484f6-49d7-4fe8-89e6-0f7f659ad2bd" providerId="ADAL" clId="{27CC7106-8995-4CC0-96C0-11073A90D152}" dt="2023-11-14T15:01:01.619" v="4462" actId="700"/>
          <ac:spMkLst>
            <pc:docMk/>
            <pc:sldMk cId="1608986678" sldId="277"/>
            <ac:spMk id="3" creationId="{3D2DE8E7-D8C7-C6FF-57EC-FE38862A3014}"/>
          </ac:spMkLst>
        </pc:spChg>
        <pc:spChg chg="add mod ord">
          <ac:chgData name="John Pearson" userId="c5c484f6-49d7-4fe8-89e6-0f7f659ad2bd" providerId="ADAL" clId="{27CC7106-8995-4CC0-96C0-11073A90D152}" dt="2023-11-14T15:01:11.672" v="4475" actId="20577"/>
          <ac:spMkLst>
            <pc:docMk/>
            <pc:sldMk cId="1608986678" sldId="277"/>
            <ac:spMk id="4" creationId="{F0140A4A-72F0-1DF6-5E8A-333691BB6BF1}"/>
          </ac:spMkLst>
        </pc:spChg>
      </pc:sldChg>
      <pc:sldChg chg="modSp add mod">
        <pc:chgData name="John Pearson" userId="c5c484f6-49d7-4fe8-89e6-0f7f659ad2bd" providerId="ADAL" clId="{27CC7106-8995-4CC0-96C0-11073A90D152}" dt="2023-11-14T15:47:45.586" v="5079" actId="20577"/>
        <pc:sldMkLst>
          <pc:docMk/>
          <pc:sldMk cId="3238181729" sldId="278"/>
        </pc:sldMkLst>
        <pc:spChg chg="mod">
          <ac:chgData name="John Pearson" userId="c5c484f6-49d7-4fe8-89e6-0f7f659ad2bd" providerId="ADAL" clId="{27CC7106-8995-4CC0-96C0-11073A90D152}" dt="2023-11-14T15:47:45.586" v="5079" actId="20577"/>
          <ac:spMkLst>
            <pc:docMk/>
            <pc:sldMk cId="3238181729" sldId="278"/>
            <ac:spMk id="2" creationId="{6D43B115-9F33-4898-B306-86D78A2E9724}"/>
          </ac:spMkLst>
        </pc:spChg>
      </pc:sldChg>
      <pc:sldChg chg="modSp add mod">
        <pc:chgData name="John Pearson" userId="c5c484f6-49d7-4fe8-89e6-0f7f659ad2bd" providerId="ADAL" clId="{27CC7106-8995-4CC0-96C0-11073A90D152}" dt="2023-11-14T15:49:31.009" v="5387" actId="20577"/>
        <pc:sldMkLst>
          <pc:docMk/>
          <pc:sldMk cId="895316019" sldId="279"/>
        </pc:sldMkLst>
        <pc:spChg chg="mod">
          <ac:chgData name="John Pearson" userId="c5c484f6-49d7-4fe8-89e6-0f7f659ad2bd" providerId="ADAL" clId="{27CC7106-8995-4CC0-96C0-11073A90D152}" dt="2023-11-14T15:49:31.009" v="5387" actId="20577"/>
          <ac:spMkLst>
            <pc:docMk/>
            <pc:sldMk cId="895316019" sldId="279"/>
            <ac:spMk id="2" creationId="{6D43B115-9F33-4898-B306-86D78A2E9724}"/>
          </ac:spMkLst>
        </pc:spChg>
      </pc:sldChg>
      <pc:sldChg chg="modSp add mod">
        <pc:chgData name="John Pearson" userId="c5c484f6-49d7-4fe8-89e6-0f7f659ad2bd" providerId="ADAL" clId="{27CC7106-8995-4CC0-96C0-11073A90D152}" dt="2023-11-14T15:52:02.662" v="5922" actId="20577"/>
        <pc:sldMkLst>
          <pc:docMk/>
          <pc:sldMk cId="1844822399" sldId="280"/>
        </pc:sldMkLst>
        <pc:spChg chg="mod">
          <ac:chgData name="John Pearson" userId="c5c484f6-49d7-4fe8-89e6-0f7f659ad2bd" providerId="ADAL" clId="{27CC7106-8995-4CC0-96C0-11073A90D152}" dt="2023-11-14T15:52:02.662" v="5922" actId="20577"/>
          <ac:spMkLst>
            <pc:docMk/>
            <pc:sldMk cId="1844822399" sldId="280"/>
            <ac:spMk id="2" creationId="{6D43B115-9F33-4898-B306-86D78A2E9724}"/>
          </ac:spMkLst>
        </pc:spChg>
      </pc:sldChg>
      <pc:sldChg chg="modSp add mod">
        <pc:chgData name="John Pearson" userId="c5c484f6-49d7-4fe8-89e6-0f7f659ad2bd" providerId="ADAL" clId="{27CC7106-8995-4CC0-96C0-11073A90D152}" dt="2023-11-14T15:53:27.539" v="6194" actId="20577"/>
        <pc:sldMkLst>
          <pc:docMk/>
          <pc:sldMk cId="922232961" sldId="281"/>
        </pc:sldMkLst>
        <pc:spChg chg="mod">
          <ac:chgData name="John Pearson" userId="c5c484f6-49d7-4fe8-89e6-0f7f659ad2bd" providerId="ADAL" clId="{27CC7106-8995-4CC0-96C0-11073A90D152}" dt="2023-11-14T15:53:27.539" v="6194" actId="20577"/>
          <ac:spMkLst>
            <pc:docMk/>
            <pc:sldMk cId="922232961" sldId="281"/>
            <ac:spMk id="2" creationId="{6D43B115-9F33-4898-B306-86D78A2E97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2AD84-7BF8-41E0-88BA-1D3A3574249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B01FCFB-3ED3-4E42-87CB-34318B126E49}">
      <dgm:prSet phldrT="[Tekst]"/>
      <dgm:spPr/>
      <dgm:t>
        <a:bodyPr/>
        <a:lstStyle/>
        <a:p>
          <a:r>
            <a:rPr lang="nl-BE" dirty="0"/>
            <a:t>Item control</a:t>
          </a:r>
        </a:p>
      </dgm:t>
    </dgm:pt>
    <dgm:pt modelId="{30F18DB3-CFF9-4D9D-9D8B-B34242B4C2FD}" type="parTrans" cxnId="{014AB099-553E-452E-8CD7-9843F8120255}">
      <dgm:prSet/>
      <dgm:spPr/>
      <dgm:t>
        <a:bodyPr/>
        <a:lstStyle/>
        <a:p>
          <a:endParaRPr lang="nl-BE"/>
        </a:p>
      </dgm:t>
    </dgm:pt>
    <dgm:pt modelId="{BD924791-F8FF-4EEC-9ECF-59241930BCA9}" type="sibTrans" cxnId="{014AB099-553E-452E-8CD7-9843F8120255}">
      <dgm:prSet/>
      <dgm:spPr/>
      <dgm:t>
        <a:bodyPr/>
        <a:lstStyle/>
        <a:p>
          <a:endParaRPr lang="nl-BE"/>
        </a:p>
      </dgm:t>
    </dgm:pt>
    <dgm:pt modelId="{039C8F4E-881C-4DB3-A055-D929D2555C5B}">
      <dgm:prSet phldrT="[Tekst]"/>
      <dgm:spPr/>
      <dgm:t>
        <a:bodyPr/>
        <a:lstStyle/>
        <a:p>
          <a:r>
            <a:rPr lang="nl-BE" dirty="0"/>
            <a:t>Content </a:t>
          </a:r>
          <a:r>
            <a:rPr lang="nl-BE" dirty="0" err="1"/>
            <a:t>questions</a:t>
          </a:r>
          <a:endParaRPr lang="nl-BE" dirty="0"/>
        </a:p>
      </dgm:t>
    </dgm:pt>
    <dgm:pt modelId="{592058B8-2CBF-4831-8697-DBD7733E8A1D}" type="parTrans" cxnId="{D10D65E0-63C4-41F8-A580-744F0199E9EB}">
      <dgm:prSet/>
      <dgm:spPr/>
      <dgm:t>
        <a:bodyPr/>
        <a:lstStyle/>
        <a:p>
          <a:endParaRPr lang="nl-BE"/>
        </a:p>
      </dgm:t>
    </dgm:pt>
    <dgm:pt modelId="{A8AE1EBA-9656-41E7-BC61-2EC8B73FE086}" type="sibTrans" cxnId="{D10D65E0-63C4-41F8-A580-744F0199E9EB}">
      <dgm:prSet/>
      <dgm:spPr/>
      <dgm:t>
        <a:bodyPr/>
        <a:lstStyle/>
        <a:p>
          <a:endParaRPr lang="nl-BE"/>
        </a:p>
      </dgm:t>
    </dgm:pt>
    <dgm:pt modelId="{6B4AE8EF-BECC-404B-A455-DBCE1AB1BD91}">
      <dgm:prSet phldrT="[Tekst]"/>
      <dgm:spPr/>
      <dgm:t>
        <a:bodyPr/>
        <a:lstStyle/>
        <a:p>
          <a:r>
            <a:rPr lang="nl-BE" dirty="0" err="1"/>
            <a:t>Trajectory</a:t>
          </a:r>
          <a:endParaRPr lang="nl-BE" dirty="0"/>
        </a:p>
      </dgm:t>
    </dgm:pt>
    <dgm:pt modelId="{D436C123-53F7-497D-8345-45C99D2986E2}" type="parTrans" cxnId="{DB88717F-0366-4A88-91F8-B5073BD3BAA8}">
      <dgm:prSet/>
      <dgm:spPr/>
      <dgm:t>
        <a:bodyPr/>
        <a:lstStyle/>
        <a:p>
          <a:endParaRPr lang="nl-BE"/>
        </a:p>
      </dgm:t>
    </dgm:pt>
    <dgm:pt modelId="{EE855EB6-D098-4C08-B08D-E11D69A79E3B}" type="sibTrans" cxnId="{DB88717F-0366-4A88-91F8-B5073BD3BAA8}">
      <dgm:prSet/>
      <dgm:spPr/>
      <dgm:t>
        <a:bodyPr/>
        <a:lstStyle/>
        <a:p>
          <a:endParaRPr lang="nl-BE"/>
        </a:p>
      </dgm:t>
    </dgm:pt>
    <dgm:pt modelId="{7ED402A9-DF26-4C28-88C5-E16DD35E2A56}">
      <dgm:prSet phldrT="[Tekst]"/>
      <dgm:spPr/>
      <dgm:t>
        <a:bodyPr/>
        <a:lstStyle/>
        <a:p>
          <a:r>
            <a:rPr lang="nl-BE" dirty="0"/>
            <a:t>Country </a:t>
          </a:r>
          <a:r>
            <a:rPr lang="nl-BE" dirty="0" err="1"/>
            <a:t>questions</a:t>
          </a:r>
          <a:endParaRPr lang="nl-BE" dirty="0"/>
        </a:p>
      </dgm:t>
    </dgm:pt>
    <dgm:pt modelId="{726EA2E2-B81D-4F26-AE67-AE6AC34FC9F3}" type="parTrans" cxnId="{55012A5A-67FA-4A77-ADE7-5B9636D5955C}">
      <dgm:prSet/>
      <dgm:spPr/>
      <dgm:t>
        <a:bodyPr/>
        <a:lstStyle/>
        <a:p>
          <a:endParaRPr lang="nl-BE"/>
        </a:p>
      </dgm:t>
    </dgm:pt>
    <dgm:pt modelId="{3DD15B6E-5B0A-47F0-A0A2-4706E833D4AC}" type="sibTrans" cxnId="{55012A5A-67FA-4A77-ADE7-5B9636D5955C}">
      <dgm:prSet/>
      <dgm:spPr/>
      <dgm:t>
        <a:bodyPr/>
        <a:lstStyle/>
        <a:p>
          <a:endParaRPr lang="nl-BE"/>
        </a:p>
      </dgm:t>
    </dgm:pt>
    <dgm:pt modelId="{14C28B22-66C5-42A5-9810-60756A69090A}">
      <dgm:prSet phldrT="[Tekst]"/>
      <dgm:spPr/>
      <dgm:t>
        <a:bodyPr/>
        <a:lstStyle/>
        <a:p>
          <a:r>
            <a:rPr lang="nl-BE" dirty="0"/>
            <a:t>End-user</a:t>
          </a:r>
        </a:p>
      </dgm:t>
    </dgm:pt>
    <dgm:pt modelId="{B463D6F6-C3A5-416E-8BE7-674866E19AA3}" type="parTrans" cxnId="{28F53E10-FF40-4A95-A0AB-D7B1C0CD22B7}">
      <dgm:prSet/>
      <dgm:spPr/>
      <dgm:t>
        <a:bodyPr/>
        <a:lstStyle/>
        <a:p>
          <a:endParaRPr lang="nl-BE"/>
        </a:p>
      </dgm:t>
    </dgm:pt>
    <dgm:pt modelId="{FD2A6B33-E48D-4047-B15F-9B32526FCE3F}" type="sibTrans" cxnId="{28F53E10-FF40-4A95-A0AB-D7B1C0CD22B7}">
      <dgm:prSet/>
      <dgm:spPr/>
      <dgm:t>
        <a:bodyPr/>
        <a:lstStyle/>
        <a:p>
          <a:endParaRPr lang="nl-BE"/>
        </a:p>
      </dgm:t>
    </dgm:pt>
    <dgm:pt modelId="{EA8E342A-9C7B-41CA-91DC-46456B9367A1}">
      <dgm:prSet phldrT="[Tekst]"/>
      <dgm:spPr/>
      <dgm:t>
        <a:bodyPr/>
        <a:lstStyle/>
        <a:p>
          <a:r>
            <a:rPr lang="nl-BE" dirty="0"/>
            <a:t>Partner </a:t>
          </a:r>
          <a:r>
            <a:rPr lang="nl-BE" dirty="0" err="1"/>
            <a:t>questions</a:t>
          </a:r>
          <a:endParaRPr lang="nl-BE" dirty="0"/>
        </a:p>
      </dgm:t>
    </dgm:pt>
    <dgm:pt modelId="{48D9CE10-6D62-4D85-B6DC-8E68393FC0EB}" type="parTrans" cxnId="{690D0F5B-EB2C-4150-920F-7ED7AB37BB24}">
      <dgm:prSet/>
      <dgm:spPr/>
      <dgm:t>
        <a:bodyPr/>
        <a:lstStyle/>
        <a:p>
          <a:endParaRPr lang="nl-BE"/>
        </a:p>
      </dgm:t>
    </dgm:pt>
    <dgm:pt modelId="{FD0A830F-1758-4367-9747-532225809C9C}" type="sibTrans" cxnId="{690D0F5B-EB2C-4150-920F-7ED7AB37BB24}">
      <dgm:prSet/>
      <dgm:spPr/>
      <dgm:t>
        <a:bodyPr/>
        <a:lstStyle/>
        <a:p>
          <a:endParaRPr lang="nl-BE"/>
        </a:p>
      </dgm:t>
    </dgm:pt>
    <dgm:pt modelId="{89AF7C66-9498-47B3-8006-4D1E212BF3FF}" type="pres">
      <dgm:prSet presAssocID="{5BF2AD84-7BF8-41E0-88BA-1D3A3574249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67F8949-A594-4648-BB16-43D9F5F082DD}" type="pres">
      <dgm:prSet presAssocID="{BB01FCFB-3ED3-4E42-87CB-34318B126E49}" presName="horFlow" presStyleCnt="0"/>
      <dgm:spPr/>
    </dgm:pt>
    <dgm:pt modelId="{184BD85D-F91E-46F7-B7F5-345C3D0A60C7}" type="pres">
      <dgm:prSet presAssocID="{BB01FCFB-3ED3-4E42-87CB-34318B126E49}" presName="bigChev" presStyleLbl="node1" presStyleIdx="0" presStyleCnt="3"/>
      <dgm:spPr/>
    </dgm:pt>
    <dgm:pt modelId="{A262E776-C8E3-4F3C-AAC9-577006591CCE}" type="pres">
      <dgm:prSet presAssocID="{592058B8-2CBF-4831-8697-DBD7733E8A1D}" presName="parTrans" presStyleCnt="0"/>
      <dgm:spPr/>
    </dgm:pt>
    <dgm:pt modelId="{FC906CE8-A8FF-4B89-8C90-6E4365B66CFD}" type="pres">
      <dgm:prSet presAssocID="{039C8F4E-881C-4DB3-A055-D929D2555C5B}" presName="node" presStyleLbl="alignAccFollowNode1" presStyleIdx="0" presStyleCnt="3">
        <dgm:presLayoutVars>
          <dgm:bulletEnabled val="1"/>
        </dgm:presLayoutVars>
      </dgm:prSet>
      <dgm:spPr/>
    </dgm:pt>
    <dgm:pt modelId="{15D2A5B1-88D1-4AB6-9413-8596DB6FD33D}" type="pres">
      <dgm:prSet presAssocID="{BB01FCFB-3ED3-4E42-87CB-34318B126E49}" presName="vSp" presStyleCnt="0"/>
      <dgm:spPr/>
    </dgm:pt>
    <dgm:pt modelId="{AF7C771B-3296-431F-AC9D-A653E03A968A}" type="pres">
      <dgm:prSet presAssocID="{6B4AE8EF-BECC-404B-A455-DBCE1AB1BD91}" presName="horFlow" presStyleCnt="0"/>
      <dgm:spPr/>
    </dgm:pt>
    <dgm:pt modelId="{E06304CE-8A20-4B0A-A661-4F7F24DFB246}" type="pres">
      <dgm:prSet presAssocID="{6B4AE8EF-BECC-404B-A455-DBCE1AB1BD91}" presName="bigChev" presStyleLbl="node1" presStyleIdx="1" presStyleCnt="3"/>
      <dgm:spPr/>
    </dgm:pt>
    <dgm:pt modelId="{F629F5EC-8363-4D5D-8116-9B618BD15B3E}" type="pres">
      <dgm:prSet presAssocID="{726EA2E2-B81D-4F26-AE67-AE6AC34FC9F3}" presName="parTrans" presStyleCnt="0"/>
      <dgm:spPr/>
    </dgm:pt>
    <dgm:pt modelId="{37472756-302E-465F-812F-33886274605E}" type="pres">
      <dgm:prSet presAssocID="{7ED402A9-DF26-4C28-88C5-E16DD35E2A56}" presName="node" presStyleLbl="alignAccFollowNode1" presStyleIdx="1" presStyleCnt="3">
        <dgm:presLayoutVars>
          <dgm:bulletEnabled val="1"/>
        </dgm:presLayoutVars>
      </dgm:prSet>
      <dgm:spPr/>
    </dgm:pt>
    <dgm:pt modelId="{B8C81FC3-2839-4B6B-934F-7C56A1270EF2}" type="pres">
      <dgm:prSet presAssocID="{6B4AE8EF-BECC-404B-A455-DBCE1AB1BD91}" presName="vSp" presStyleCnt="0"/>
      <dgm:spPr/>
    </dgm:pt>
    <dgm:pt modelId="{2A18655B-D2B6-40C5-B819-89BC6ABC5C22}" type="pres">
      <dgm:prSet presAssocID="{14C28B22-66C5-42A5-9810-60756A69090A}" presName="horFlow" presStyleCnt="0"/>
      <dgm:spPr/>
    </dgm:pt>
    <dgm:pt modelId="{A2D380F8-6BDD-4A3E-8DE9-D52ABC3EF64C}" type="pres">
      <dgm:prSet presAssocID="{14C28B22-66C5-42A5-9810-60756A69090A}" presName="bigChev" presStyleLbl="node1" presStyleIdx="2" presStyleCnt="3"/>
      <dgm:spPr/>
    </dgm:pt>
    <dgm:pt modelId="{423A6689-B288-4329-89CE-418051A55F13}" type="pres">
      <dgm:prSet presAssocID="{48D9CE10-6D62-4D85-B6DC-8E68393FC0EB}" presName="parTrans" presStyleCnt="0"/>
      <dgm:spPr/>
    </dgm:pt>
    <dgm:pt modelId="{E024752E-10DA-49DF-9493-1F443779C356}" type="pres">
      <dgm:prSet presAssocID="{EA8E342A-9C7B-41CA-91DC-46456B9367A1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A322FC09-44E8-47DB-B895-F8B31265BCAE}" type="presOf" srcId="{039C8F4E-881C-4DB3-A055-D929D2555C5B}" destId="{FC906CE8-A8FF-4B89-8C90-6E4365B66CFD}" srcOrd="0" destOrd="0" presId="urn:microsoft.com/office/officeart/2005/8/layout/lProcess3"/>
    <dgm:cxn modelId="{28F53E10-FF40-4A95-A0AB-D7B1C0CD22B7}" srcId="{5BF2AD84-7BF8-41E0-88BA-1D3A35742496}" destId="{14C28B22-66C5-42A5-9810-60756A69090A}" srcOrd="2" destOrd="0" parTransId="{B463D6F6-C3A5-416E-8BE7-674866E19AA3}" sibTransId="{FD2A6B33-E48D-4047-B15F-9B32526FCE3F}"/>
    <dgm:cxn modelId="{24697717-903C-4DBD-8361-9931931AD4B0}" type="presOf" srcId="{6B4AE8EF-BECC-404B-A455-DBCE1AB1BD91}" destId="{E06304CE-8A20-4B0A-A661-4F7F24DFB246}" srcOrd="0" destOrd="0" presId="urn:microsoft.com/office/officeart/2005/8/layout/lProcess3"/>
    <dgm:cxn modelId="{690D0F5B-EB2C-4150-920F-7ED7AB37BB24}" srcId="{14C28B22-66C5-42A5-9810-60756A69090A}" destId="{EA8E342A-9C7B-41CA-91DC-46456B9367A1}" srcOrd="0" destOrd="0" parTransId="{48D9CE10-6D62-4D85-B6DC-8E68393FC0EB}" sibTransId="{FD0A830F-1758-4367-9747-532225809C9C}"/>
    <dgm:cxn modelId="{C1224279-49C0-4CC0-9319-E855BE59542B}" type="presOf" srcId="{EA8E342A-9C7B-41CA-91DC-46456B9367A1}" destId="{E024752E-10DA-49DF-9493-1F443779C356}" srcOrd="0" destOrd="0" presId="urn:microsoft.com/office/officeart/2005/8/layout/lProcess3"/>
    <dgm:cxn modelId="{55012A5A-67FA-4A77-ADE7-5B9636D5955C}" srcId="{6B4AE8EF-BECC-404B-A455-DBCE1AB1BD91}" destId="{7ED402A9-DF26-4C28-88C5-E16DD35E2A56}" srcOrd="0" destOrd="0" parTransId="{726EA2E2-B81D-4F26-AE67-AE6AC34FC9F3}" sibTransId="{3DD15B6E-5B0A-47F0-A0A2-4706E833D4AC}"/>
    <dgm:cxn modelId="{DB88717F-0366-4A88-91F8-B5073BD3BAA8}" srcId="{5BF2AD84-7BF8-41E0-88BA-1D3A35742496}" destId="{6B4AE8EF-BECC-404B-A455-DBCE1AB1BD91}" srcOrd="1" destOrd="0" parTransId="{D436C123-53F7-497D-8345-45C99D2986E2}" sibTransId="{EE855EB6-D098-4C08-B08D-E11D69A79E3B}"/>
    <dgm:cxn modelId="{014AB099-553E-452E-8CD7-9843F8120255}" srcId="{5BF2AD84-7BF8-41E0-88BA-1D3A35742496}" destId="{BB01FCFB-3ED3-4E42-87CB-34318B126E49}" srcOrd="0" destOrd="0" parTransId="{30F18DB3-CFF9-4D9D-9D8B-B34242B4C2FD}" sibTransId="{BD924791-F8FF-4EEC-9ECF-59241930BCA9}"/>
    <dgm:cxn modelId="{4CD9CCA3-E940-400C-A109-3146094BE6FA}" type="presOf" srcId="{BB01FCFB-3ED3-4E42-87CB-34318B126E49}" destId="{184BD85D-F91E-46F7-B7F5-345C3D0A60C7}" srcOrd="0" destOrd="0" presId="urn:microsoft.com/office/officeart/2005/8/layout/lProcess3"/>
    <dgm:cxn modelId="{377E9FCB-30B2-4AF2-B5BE-F9E79135A37C}" type="presOf" srcId="{14C28B22-66C5-42A5-9810-60756A69090A}" destId="{A2D380F8-6BDD-4A3E-8DE9-D52ABC3EF64C}" srcOrd="0" destOrd="0" presId="urn:microsoft.com/office/officeart/2005/8/layout/lProcess3"/>
    <dgm:cxn modelId="{078C2BD7-E389-4049-85C3-5B0F64358402}" type="presOf" srcId="{5BF2AD84-7BF8-41E0-88BA-1D3A35742496}" destId="{89AF7C66-9498-47B3-8006-4D1E212BF3FF}" srcOrd="0" destOrd="0" presId="urn:microsoft.com/office/officeart/2005/8/layout/lProcess3"/>
    <dgm:cxn modelId="{A108D0DF-F751-4019-AB60-C92F46FB6B8E}" type="presOf" srcId="{7ED402A9-DF26-4C28-88C5-E16DD35E2A56}" destId="{37472756-302E-465F-812F-33886274605E}" srcOrd="0" destOrd="0" presId="urn:microsoft.com/office/officeart/2005/8/layout/lProcess3"/>
    <dgm:cxn modelId="{D10D65E0-63C4-41F8-A580-744F0199E9EB}" srcId="{BB01FCFB-3ED3-4E42-87CB-34318B126E49}" destId="{039C8F4E-881C-4DB3-A055-D929D2555C5B}" srcOrd="0" destOrd="0" parTransId="{592058B8-2CBF-4831-8697-DBD7733E8A1D}" sibTransId="{A8AE1EBA-9656-41E7-BC61-2EC8B73FE086}"/>
    <dgm:cxn modelId="{886A2A7C-DCB0-4F5B-A223-5E859009F000}" type="presParOf" srcId="{89AF7C66-9498-47B3-8006-4D1E212BF3FF}" destId="{C67F8949-A594-4648-BB16-43D9F5F082DD}" srcOrd="0" destOrd="0" presId="urn:microsoft.com/office/officeart/2005/8/layout/lProcess3"/>
    <dgm:cxn modelId="{C2E8C3AA-2ED2-462A-9AE9-C7E96D460FC2}" type="presParOf" srcId="{C67F8949-A594-4648-BB16-43D9F5F082DD}" destId="{184BD85D-F91E-46F7-B7F5-345C3D0A60C7}" srcOrd="0" destOrd="0" presId="urn:microsoft.com/office/officeart/2005/8/layout/lProcess3"/>
    <dgm:cxn modelId="{C23DC13D-0426-4D3D-8B84-0C00793B67FF}" type="presParOf" srcId="{C67F8949-A594-4648-BB16-43D9F5F082DD}" destId="{A262E776-C8E3-4F3C-AAC9-577006591CCE}" srcOrd="1" destOrd="0" presId="urn:microsoft.com/office/officeart/2005/8/layout/lProcess3"/>
    <dgm:cxn modelId="{DCDC6B9E-F482-4319-A1B8-6322CDBFBC94}" type="presParOf" srcId="{C67F8949-A594-4648-BB16-43D9F5F082DD}" destId="{FC906CE8-A8FF-4B89-8C90-6E4365B66CFD}" srcOrd="2" destOrd="0" presId="urn:microsoft.com/office/officeart/2005/8/layout/lProcess3"/>
    <dgm:cxn modelId="{49236197-17C4-4351-8A5A-DA7B9E0D9B9D}" type="presParOf" srcId="{89AF7C66-9498-47B3-8006-4D1E212BF3FF}" destId="{15D2A5B1-88D1-4AB6-9413-8596DB6FD33D}" srcOrd="1" destOrd="0" presId="urn:microsoft.com/office/officeart/2005/8/layout/lProcess3"/>
    <dgm:cxn modelId="{551A8B21-47FB-4B57-946A-17A0013AF60B}" type="presParOf" srcId="{89AF7C66-9498-47B3-8006-4D1E212BF3FF}" destId="{AF7C771B-3296-431F-AC9D-A653E03A968A}" srcOrd="2" destOrd="0" presId="urn:microsoft.com/office/officeart/2005/8/layout/lProcess3"/>
    <dgm:cxn modelId="{5A352408-5522-471A-8394-0E1F3761EC06}" type="presParOf" srcId="{AF7C771B-3296-431F-AC9D-A653E03A968A}" destId="{E06304CE-8A20-4B0A-A661-4F7F24DFB246}" srcOrd="0" destOrd="0" presId="urn:microsoft.com/office/officeart/2005/8/layout/lProcess3"/>
    <dgm:cxn modelId="{83341A9B-C160-4AE8-A1D2-5B33C7C958DA}" type="presParOf" srcId="{AF7C771B-3296-431F-AC9D-A653E03A968A}" destId="{F629F5EC-8363-4D5D-8116-9B618BD15B3E}" srcOrd="1" destOrd="0" presId="urn:microsoft.com/office/officeart/2005/8/layout/lProcess3"/>
    <dgm:cxn modelId="{A6687DA9-BB44-4E7B-BF73-851DEB1D1F62}" type="presParOf" srcId="{AF7C771B-3296-431F-AC9D-A653E03A968A}" destId="{37472756-302E-465F-812F-33886274605E}" srcOrd="2" destOrd="0" presId="urn:microsoft.com/office/officeart/2005/8/layout/lProcess3"/>
    <dgm:cxn modelId="{94E6A6A5-CDAE-4BD5-81D6-316C5A2EF6CA}" type="presParOf" srcId="{89AF7C66-9498-47B3-8006-4D1E212BF3FF}" destId="{B8C81FC3-2839-4B6B-934F-7C56A1270EF2}" srcOrd="3" destOrd="0" presId="urn:microsoft.com/office/officeart/2005/8/layout/lProcess3"/>
    <dgm:cxn modelId="{15E048D4-EEF8-4C55-8065-512451C64625}" type="presParOf" srcId="{89AF7C66-9498-47B3-8006-4D1E212BF3FF}" destId="{2A18655B-D2B6-40C5-B819-89BC6ABC5C22}" srcOrd="4" destOrd="0" presId="urn:microsoft.com/office/officeart/2005/8/layout/lProcess3"/>
    <dgm:cxn modelId="{9AE0FF3F-5466-456A-A318-1BA6F8B2D4BE}" type="presParOf" srcId="{2A18655B-D2B6-40C5-B819-89BC6ABC5C22}" destId="{A2D380F8-6BDD-4A3E-8DE9-D52ABC3EF64C}" srcOrd="0" destOrd="0" presId="urn:microsoft.com/office/officeart/2005/8/layout/lProcess3"/>
    <dgm:cxn modelId="{8261333C-E89C-4587-B157-433FC04605FF}" type="presParOf" srcId="{2A18655B-D2B6-40C5-B819-89BC6ABC5C22}" destId="{423A6689-B288-4329-89CE-418051A55F13}" srcOrd="1" destOrd="0" presId="urn:microsoft.com/office/officeart/2005/8/layout/lProcess3"/>
    <dgm:cxn modelId="{2B8C59D4-FFD2-4BFF-A9AE-69FE86A3E6B2}" type="presParOf" srcId="{2A18655B-D2B6-40C5-B819-89BC6ABC5C22}" destId="{E024752E-10DA-49DF-9493-1F443779C35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BD85D-F91E-46F7-B7F5-345C3D0A60C7}">
      <dsp:nvSpPr>
        <dsp:cNvPr id="0" name=""/>
        <dsp:cNvSpPr/>
      </dsp:nvSpPr>
      <dsp:spPr>
        <a:xfrm>
          <a:off x="416718" y="1269"/>
          <a:ext cx="3095624" cy="12382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Item control</a:t>
          </a:r>
        </a:p>
      </dsp:txBody>
      <dsp:txXfrm>
        <a:off x="1035843" y="1269"/>
        <a:ext cx="1857374" cy="1238250"/>
      </dsp:txXfrm>
    </dsp:sp>
    <dsp:sp modelId="{FC906CE8-A8FF-4B89-8C90-6E4365B66CFD}">
      <dsp:nvSpPr>
        <dsp:cNvPr id="0" name=""/>
        <dsp:cNvSpPr/>
      </dsp:nvSpPr>
      <dsp:spPr>
        <a:xfrm>
          <a:off x="3109912" y="106521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Content </a:t>
          </a:r>
          <a:r>
            <a:rPr lang="nl-BE" sz="2600" kern="1200" dirty="0" err="1"/>
            <a:t>questions</a:t>
          </a:r>
          <a:endParaRPr lang="nl-BE" sz="2600" kern="1200" dirty="0"/>
        </a:p>
      </dsp:txBody>
      <dsp:txXfrm>
        <a:off x="3623786" y="106521"/>
        <a:ext cx="1541621" cy="1027747"/>
      </dsp:txXfrm>
    </dsp:sp>
    <dsp:sp modelId="{E06304CE-8A20-4B0A-A661-4F7F24DFB246}">
      <dsp:nvSpPr>
        <dsp:cNvPr id="0" name=""/>
        <dsp:cNvSpPr/>
      </dsp:nvSpPr>
      <dsp:spPr>
        <a:xfrm>
          <a:off x="416718" y="1412874"/>
          <a:ext cx="3095624" cy="12382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 err="1"/>
            <a:t>Trajectory</a:t>
          </a:r>
          <a:endParaRPr lang="nl-BE" sz="3000" kern="1200" dirty="0"/>
        </a:p>
      </dsp:txBody>
      <dsp:txXfrm>
        <a:off x="1035843" y="1412874"/>
        <a:ext cx="1857374" cy="1238250"/>
      </dsp:txXfrm>
    </dsp:sp>
    <dsp:sp modelId="{37472756-302E-465F-812F-33886274605E}">
      <dsp:nvSpPr>
        <dsp:cNvPr id="0" name=""/>
        <dsp:cNvSpPr/>
      </dsp:nvSpPr>
      <dsp:spPr>
        <a:xfrm>
          <a:off x="3109912" y="1518126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Country </a:t>
          </a:r>
          <a:r>
            <a:rPr lang="nl-BE" sz="2600" kern="1200" dirty="0" err="1"/>
            <a:t>questions</a:t>
          </a:r>
          <a:endParaRPr lang="nl-BE" sz="2600" kern="1200" dirty="0"/>
        </a:p>
      </dsp:txBody>
      <dsp:txXfrm>
        <a:off x="3623786" y="1518126"/>
        <a:ext cx="1541621" cy="1027747"/>
      </dsp:txXfrm>
    </dsp:sp>
    <dsp:sp modelId="{A2D380F8-6BDD-4A3E-8DE9-D52ABC3EF64C}">
      <dsp:nvSpPr>
        <dsp:cNvPr id="0" name=""/>
        <dsp:cNvSpPr/>
      </dsp:nvSpPr>
      <dsp:spPr>
        <a:xfrm>
          <a:off x="416718" y="2824480"/>
          <a:ext cx="3095624" cy="12382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End-user</a:t>
          </a:r>
        </a:p>
      </dsp:txBody>
      <dsp:txXfrm>
        <a:off x="1035843" y="2824480"/>
        <a:ext cx="1857374" cy="1238250"/>
      </dsp:txXfrm>
    </dsp:sp>
    <dsp:sp modelId="{E024752E-10DA-49DF-9493-1F443779C356}">
      <dsp:nvSpPr>
        <dsp:cNvPr id="0" name=""/>
        <dsp:cNvSpPr/>
      </dsp:nvSpPr>
      <dsp:spPr>
        <a:xfrm>
          <a:off x="3109912" y="2929731"/>
          <a:ext cx="2569368" cy="102774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Partner </a:t>
          </a:r>
          <a:r>
            <a:rPr lang="nl-BE" sz="2600" kern="1200" dirty="0" err="1"/>
            <a:t>questions</a:t>
          </a:r>
          <a:endParaRPr lang="nl-BE" sz="2600" kern="1200" dirty="0"/>
        </a:p>
      </dsp:txBody>
      <dsp:txXfrm>
        <a:off x="3623786" y="2929731"/>
        <a:ext cx="1541621" cy="1027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F947023-A3D9-4A57-8D32-E88DD7B7ECA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4B596D5-520C-47BF-9C07-53CB45DC9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590" cy="252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FD8794E-DE4A-4EA0-971C-C1FFBEE061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2359" cy="102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EA424B-2185-4D4A-BCF9-A0A6DE6935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4576" y="2419071"/>
            <a:ext cx="6858000" cy="641948"/>
          </a:xfrm>
        </p:spPr>
        <p:txBody>
          <a:bodyPr anchor="t" anchorCtr="0">
            <a:normAutofit/>
          </a:bodyPr>
          <a:lstStyle>
            <a:lvl1pPr algn="l">
              <a:lnSpc>
                <a:spcPct val="11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A9B3AE-807E-484A-96DB-6C83A899A6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90684" y="3174271"/>
            <a:ext cx="6551892" cy="561818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buNone/>
              <a:defRPr sz="3000">
                <a:solidFill>
                  <a:schemeClr val="bg1"/>
                </a:solidFill>
                <a:latin typeface="Raleway" panose="020B0503030101060003" pitchFamily="34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/>
              <a:t>Ad subtitle here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C54814A-54C4-4760-8092-3167B2C358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523" y="4437874"/>
            <a:ext cx="1876425" cy="2511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FA60B96-67B5-4996-AC14-5549424B03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8660" y="4833947"/>
            <a:ext cx="3229956" cy="251125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/>
              <a:t>Firstname</a:t>
            </a:r>
            <a:r>
              <a:rPr lang="en-GB" noProof="0" dirty="0"/>
              <a:t> Surname</a:t>
            </a:r>
          </a:p>
        </p:txBody>
      </p:sp>
    </p:spTree>
    <p:extLst>
      <p:ext uri="{BB962C8B-B14F-4D97-AF65-F5344CB8AC3E}">
        <p14:creationId xmlns:p14="http://schemas.microsoft.com/office/powerpoint/2010/main" val="372150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alf pag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72000" y="0"/>
            <a:ext cx="5400000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99" y="6318533"/>
            <a:ext cx="1613306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83649-02C5-4D0A-8B39-60E897113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1"/>
            <a:ext cx="8064000" cy="823912"/>
          </a:xfrm>
        </p:spPr>
        <p:txBody>
          <a:bodyPr anchor="t" anchorCtr="1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Figure/table title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1512000"/>
            <a:ext cx="8064000" cy="441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level 1</a:t>
            </a:r>
          </a:p>
          <a:p>
            <a:pPr lvl="1"/>
            <a:r>
              <a:rPr lang="en-GB" noProof="0" dirty="0"/>
              <a:t>Title level 2</a:t>
            </a:r>
          </a:p>
          <a:p>
            <a:pPr lvl="2"/>
            <a:r>
              <a:rPr lang="en-GB" noProof="0" dirty="0"/>
              <a:t>Text placeholder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66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ur 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83649-02C5-4D0A-8B39-60E897113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1"/>
            <a:ext cx="8064000" cy="823912"/>
          </a:xfrm>
        </p:spPr>
        <p:txBody>
          <a:bodyPr anchor="t" anchorCtr="0">
            <a:normAutofit/>
          </a:bodyPr>
          <a:lstStyle>
            <a:lvl1pPr algn="l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Figure/table title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1512000"/>
            <a:ext cx="8064000" cy="3690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level 1</a:t>
            </a:r>
          </a:p>
          <a:p>
            <a:pPr lvl="1"/>
            <a:r>
              <a:rPr lang="en-GB" noProof="0" dirty="0"/>
              <a:t>Title level 2</a:t>
            </a:r>
          </a:p>
          <a:p>
            <a:pPr lvl="2"/>
            <a:r>
              <a:rPr lang="en-GB" noProof="0" dirty="0"/>
              <a:t>Text placeholder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F129B3-0869-4CB5-9A09-B8138D864A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016" y="5470702"/>
            <a:ext cx="6163234" cy="596436"/>
          </a:xfrm>
        </p:spPr>
        <p:txBody>
          <a:bodyPr/>
          <a:lstStyle>
            <a:lvl1pPr algn="r">
              <a:lnSpc>
                <a:spcPct val="125000"/>
              </a:lnSpc>
              <a:defRPr sz="1500">
                <a:solidFill>
                  <a:schemeClr val="accent4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noProof="0" dirty="0"/>
              <a:t>You can put a quote here</a:t>
            </a:r>
          </a:p>
        </p:txBody>
      </p:sp>
    </p:spTree>
    <p:extLst>
      <p:ext uri="{BB962C8B-B14F-4D97-AF65-F5344CB8AC3E}">
        <p14:creationId xmlns:p14="http://schemas.microsoft.com/office/powerpoint/2010/main" val="151880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4EFBE5-5F48-4ECF-B0B0-C1595ED049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" y="790862"/>
            <a:ext cx="7560216" cy="44111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level 1</a:t>
            </a:r>
          </a:p>
          <a:p>
            <a:pPr lvl="1"/>
            <a:r>
              <a:rPr lang="en-GB" noProof="0" dirty="0"/>
              <a:t>Title level 2</a:t>
            </a:r>
          </a:p>
          <a:p>
            <a:pPr lvl="2"/>
            <a:r>
              <a:rPr lang="en-GB" noProof="0" dirty="0"/>
              <a:t>Text placeholder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83ED09-7E4E-4F46-BC9A-EF411DF45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FD00141-AE2F-47D1-929D-6309B5BC2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5F129B3-0869-4CB5-9A09-B8138D864A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016" y="5470702"/>
            <a:ext cx="5911200" cy="596436"/>
          </a:xfrm>
        </p:spPr>
        <p:txBody>
          <a:bodyPr/>
          <a:lstStyle>
            <a:lvl1pPr algn="r">
              <a:lnSpc>
                <a:spcPct val="125000"/>
              </a:lnSpc>
              <a:defRPr sz="1500">
                <a:solidFill>
                  <a:schemeClr val="accent4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 noProof="0" dirty="0"/>
              <a:t>You can put a quote here</a:t>
            </a:r>
          </a:p>
        </p:txBody>
      </p:sp>
    </p:spTree>
    <p:extLst>
      <p:ext uri="{BB962C8B-B14F-4D97-AF65-F5344CB8AC3E}">
        <p14:creationId xmlns:p14="http://schemas.microsoft.com/office/powerpoint/2010/main" val="107845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o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0D01DC0E-9185-4746-8C43-11AF135E047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9A66B4-AAA9-4536-9EBA-91C994E72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2359" cy="1022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53887CD-805E-4A1B-ABC1-0EDCF2492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"/>
            <a:ext cx="9144000" cy="431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7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11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D3C5C3F-FC1D-435E-B24D-432E57E7D86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01C767-1DA0-4AE3-8BAA-EE235D95E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260000"/>
            <a:ext cx="6264000" cy="576912"/>
          </a:xfrm>
        </p:spPr>
        <p:txBody>
          <a:bodyPr anchor="t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Table of contents title here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AEF7E-01A3-4D60-A31B-45918660EB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000" y="2520000"/>
            <a:ext cx="6264000" cy="3960000"/>
          </a:xfrm>
        </p:spPr>
        <p:txBody>
          <a:bodyPr/>
          <a:lstStyle>
            <a:lvl1pPr marL="720000" indent="-270000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OpenSymbol" panose="05010000000000000000" pitchFamily="2" charset="0"/>
              <a:buChar char=""/>
              <a:defRPr sz="1800">
                <a:solidFill>
                  <a:schemeClr val="tx1"/>
                </a:solidFill>
              </a:defRPr>
            </a:lvl1pPr>
            <a:lvl2pPr marL="720000">
              <a:lnSpc>
                <a:spcPct val="114000"/>
              </a:lnSpc>
              <a:defRPr sz="1800">
                <a:solidFill>
                  <a:schemeClr val="tx1"/>
                </a:solidFill>
              </a:defRPr>
            </a:lvl2pPr>
            <a:lvl3pPr marL="1080000">
              <a:defRPr/>
            </a:lvl3pPr>
            <a:lvl4pPr marL="1440000">
              <a:defRPr/>
            </a:lvl4pPr>
            <a:lvl5pPr marL="1800000">
              <a:defRPr sz="1200"/>
            </a:lvl5pPr>
          </a:lstStyle>
          <a:p>
            <a:pPr lvl="0"/>
            <a:r>
              <a:rPr lang="en-GB" noProof="0" dirty="0"/>
              <a:t>Content level 1</a:t>
            </a:r>
          </a:p>
          <a:p>
            <a:pPr lvl="1"/>
            <a:r>
              <a:rPr lang="en-GB" noProof="0" dirty="0"/>
              <a:t>Extra line(s)</a:t>
            </a:r>
          </a:p>
          <a:p>
            <a:pPr lvl="2"/>
            <a:r>
              <a:rPr lang="en-GB" noProof="0" dirty="0"/>
              <a:t>Indent</a:t>
            </a:r>
          </a:p>
          <a:p>
            <a:pPr lvl="3"/>
            <a:r>
              <a:rPr lang="en-GB" noProof="0" dirty="0"/>
              <a:t>Content level 2</a:t>
            </a:r>
          </a:p>
          <a:p>
            <a:pPr lvl="4"/>
            <a:r>
              <a:rPr lang="en-GB" noProof="0" dirty="0"/>
              <a:t>Content level 3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108D7E-48FE-4ED3-8D0C-27D8AE909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9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AEF59DD-3BCD-4B7C-8B0D-A7B33D862EE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B6781D-479D-4CCF-952C-E510EEDFC6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1449453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accent4"/>
                </a:solidFill>
              </a:defRPr>
            </a:lvl1pPr>
          </a:lstStyle>
          <a:p>
            <a:r>
              <a:rPr lang="en-GB" noProof="0" dirty="0"/>
              <a:t>Click to place section 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96A49D-9AFE-41C3-9259-B823DB6EDC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893068"/>
            <a:ext cx="7886700" cy="977191"/>
          </a:xfrm>
        </p:spPr>
        <p:txBody>
          <a:bodyPr>
            <a:normAutofit/>
          </a:bodyPr>
          <a:lstStyle>
            <a:lvl1pPr marL="0" indent="0" algn="ctr">
              <a:lnSpc>
                <a:spcPct val="114000"/>
              </a:lnSpc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Firstname</a:t>
            </a:r>
            <a:r>
              <a:rPr lang="en-GB" noProof="0" dirty="0"/>
              <a:t> Surname </a:t>
            </a:r>
            <a:br>
              <a:rPr lang="en-GB" noProof="0" dirty="0"/>
            </a:br>
            <a:r>
              <a:rPr lang="en-GB" noProof="0" dirty="0"/>
              <a:t>(function on second line)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61D451-B510-4527-965D-7771A7B54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858873-BB01-4D37-8EAB-950DFAF1F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AEF7E-01A3-4D60-A31B-45918660EB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360000"/>
            <a:ext cx="8064000" cy="577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level 1</a:t>
            </a:r>
          </a:p>
          <a:p>
            <a:pPr lvl="1"/>
            <a:r>
              <a:rPr lang="en-GB" noProof="0" dirty="0"/>
              <a:t>Title level 2</a:t>
            </a:r>
          </a:p>
          <a:p>
            <a:pPr lvl="2"/>
            <a:r>
              <a:rPr lang="en-GB" noProof="0" dirty="0"/>
              <a:t>Text placeholder</a:t>
            </a:r>
          </a:p>
          <a:p>
            <a:pPr lvl="3"/>
            <a:r>
              <a:rPr lang="en-GB" noProof="0" dirty="0"/>
              <a:t>Itemize level 1</a:t>
            </a:r>
          </a:p>
          <a:p>
            <a:pPr lvl="4"/>
            <a:r>
              <a:rPr lang="en-GB" noProof="0" dirty="0"/>
              <a:t>Itemize level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7FB2520-11E8-4CD7-B3EC-0C42A367B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86CC11-2CBF-43FF-99D7-1990FFCDC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79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451" y="540000"/>
            <a:ext cx="3654801" cy="5566465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 marL="270000"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48747" y="539999"/>
            <a:ext cx="3654801" cy="559800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0000" y="720000"/>
            <a:ext cx="7704000" cy="352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1" y="4395399"/>
            <a:ext cx="7703999" cy="192220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1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4 +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" y="3429001"/>
            <a:ext cx="8064000" cy="28886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04" y="6317600"/>
            <a:ext cx="1618896" cy="5404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7C1CF41-F0BD-406D-93FA-712433DB019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39262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885AA02-DC89-481C-90C5-EEDC748585E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738524" y="542348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BABA3B2-15F2-427A-AFC3-240285F8AA9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804000" y="540000"/>
            <a:ext cx="1800000" cy="244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</p:spTree>
    <p:extLst>
      <p:ext uri="{BB962C8B-B14F-4D97-AF65-F5344CB8AC3E}">
        <p14:creationId xmlns:p14="http://schemas.microsoft.com/office/powerpoint/2010/main" val="21072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t tekst er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172D4-7859-4F8D-A4A4-E1952D98294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00000" y="720000"/>
            <a:ext cx="2952000" cy="5400000"/>
          </a:xfrm>
          <a:solidFill>
            <a:schemeClr val="bg1"/>
          </a:solidFill>
        </p:spPr>
        <p:txBody>
          <a:bodyPr lIns="180000" tIns="180000" rIns="180000" bIns="18000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C43-13F4-46F0-A697-7F934F1B118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Title 01</a:t>
            </a:r>
          </a:p>
          <a:p>
            <a:pPr lvl="1"/>
            <a:r>
              <a:rPr lang="en-GB" noProof="0" dirty="0"/>
              <a:t>Title 02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Itemize 01</a:t>
            </a:r>
          </a:p>
          <a:p>
            <a:pPr lvl="4"/>
            <a:r>
              <a:rPr lang="en-GB" noProof="0" dirty="0"/>
              <a:t>Itemize 02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BC1305E-9FA8-4F72-BF26-62ECAC574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000"/>
            <a:ext cx="430960" cy="1022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93BBE3-9D81-4C2F-945A-500A798173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202" y="6318533"/>
            <a:ext cx="1614700" cy="5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5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FFB0D26-BC01-40E3-88A1-105A2524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379242-283B-4338-A905-151A1C137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/>
              <a:t>Title</a:t>
            </a:r>
            <a:r>
              <a:rPr lang="nl-NL" dirty="0"/>
              <a:t> level 1</a:t>
            </a:r>
          </a:p>
          <a:p>
            <a:pPr lvl="1"/>
            <a:r>
              <a:rPr lang="nl-NL" dirty="0" err="1"/>
              <a:t>Title</a:t>
            </a:r>
            <a:r>
              <a:rPr lang="nl-NL" dirty="0"/>
              <a:t> level 2</a:t>
            </a:r>
          </a:p>
          <a:p>
            <a:pPr lvl="2"/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placeholder</a:t>
            </a:r>
            <a:endParaRPr lang="nl-NL" dirty="0"/>
          </a:p>
          <a:p>
            <a:pPr lvl="3"/>
            <a:r>
              <a:rPr lang="nl-NL" dirty="0" err="1"/>
              <a:t>Itemize</a:t>
            </a:r>
            <a:r>
              <a:rPr lang="nl-NL" dirty="0"/>
              <a:t> level 1</a:t>
            </a:r>
          </a:p>
          <a:p>
            <a:pPr lvl="4"/>
            <a:r>
              <a:rPr lang="nl-NL" dirty="0" err="1"/>
              <a:t>Itemize</a:t>
            </a:r>
            <a:r>
              <a:rPr lang="nl-NL" dirty="0"/>
              <a:t> level 2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A915F0-54C1-4069-A57E-8904DBE2F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2DC9-F358-4CF7-9D71-25929898BB0C}" type="datetimeFigureOut">
              <a:rPr lang="nl-BE" smtClean="0"/>
              <a:t>14/11/2023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0C02B7-30B6-4915-995F-80D5BEC35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B4473F-0E4C-4D1E-8A14-1A7E0AFB5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81C3-34BF-49C8-99B5-AA66BFCC03A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709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3" r:id="rId11"/>
    <p:sldLayoutId id="2147483666" r:id="rId12"/>
    <p:sldLayoutId id="2147483667" r:id="rId13"/>
    <p:sldLayoutId id="2147483668" r:id="rId14"/>
    <p:sldLayoutId id="2147483655" r:id="rId15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4000"/>
        </a:lnSpc>
        <a:spcBef>
          <a:spcPts val="0"/>
        </a:spcBef>
        <a:buFontTx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14000"/>
        </a:lnSpc>
        <a:spcBef>
          <a:spcPts val="0"/>
        </a:spcBef>
        <a:buFontTx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ct val="12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Raleway" panose="020B0503030101060003" pitchFamily="34" charset="0"/>
          <a:ea typeface="Roboto" panose="02000000000000000000" pitchFamily="2" charset="0"/>
          <a:cs typeface="+mn-cs"/>
        </a:defRPr>
      </a:lvl3pPr>
      <a:lvl4pPr marL="0" indent="-270000" algn="l" defTabSz="685800" rtl="0" eaLnBrk="1" latinLnBrk="0" hangingPunct="1">
        <a:lnSpc>
          <a:spcPct val="120000"/>
        </a:lnSpc>
        <a:spcBef>
          <a:spcPts val="600"/>
        </a:spcBef>
        <a:buClr>
          <a:schemeClr val="accent2"/>
        </a:buClr>
        <a:buSzPct val="110000"/>
        <a:buFont typeface="OpenSymbol" panose="05010000000000000000" pitchFamily="2" charset="0"/>
        <a:buChar char=""/>
        <a:defRPr sz="1600" kern="1200">
          <a:solidFill>
            <a:schemeClr val="tx1"/>
          </a:solidFill>
          <a:latin typeface="Raleway" panose="020B0503030101060003" pitchFamily="34" charset="0"/>
          <a:ea typeface="Roboto" panose="02000000000000000000" pitchFamily="2" charset="0"/>
          <a:cs typeface="+mn-cs"/>
        </a:defRPr>
      </a:lvl4pPr>
      <a:lvl5pPr marL="540000" indent="-270000" algn="l" defTabSz="6858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Roboto Medium" panose="02000000000000000000" pitchFamily="2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F0C3835-6CFD-4757-BBAA-05BF1A75F3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Dual use</a:t>
            </a:r>
          </a:p>
        </p:txBody>
      </p:sp>
      <p:sp>
        <p:nvSpPr>
          <p:cNvPr id="14" name="Ondertitel 13">
            <a:extLst>
              <a:ext uri="{FF2B5EF4-FFF2-40B4-BE49-F238E27FC236}">
                <a16:creationId xmlns:a16="http://schemas.microsoft.com/office/drawing/2014/main" id="{B72AF7AF-4D2E-46C9-898C-FC92307F5A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>
                <a:latin typeface="Raleway"/>
                <a:ea typeface="Roboto"/>
              </a:rPr>
              <a:t>Challenges and opportunities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E3C8C367-7FB0-4F63-B38B-668B26F6EE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November 14th 2023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04FE8C1F-356E-4B6A-A96E-B0A437235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r>
              <a:rPr lang="en-GB" dirty="0" err="1"/>
              <a:t>Dr.</a:t>
            </a:r>
            <a:r>
              <a:rPr lang="en-GB" dirty="0"/>
              <a:t> John Pearson – Flemish Peace Institute</a:t>
            </a:r>
          </a:p>
        </p:txBody>
      </p:sp>
    </p:spTree>
    <p:extLst>
      <p:ext uri="{BB962C8B-B14F-4D97-AF65-F5344CB8AC3E}">
        <p14:creationId xmlns:p14="http://schemas.microsoft.com/office/powerpoint/2010/main" val="1826649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D75B68-8DFA-3309-CBB2-652D0D9FA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720000"/>
            <a:ext cx="7704000" cy="1409742"/>
          </a:xfrm>
        </p:spPr>
        <p:txBody>
          <a:bodyPr/>
          <a:lstStyle/>
          <a:p>
            <a:r>
              <a:rPr lang="nl-BE" dirty="0"/>
              <a:t>How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aware</a:t>
            </a:r>
            <a:r>
              <a:rPr lang="nl-BE" dirty="0"/>
              <a:t> – without making </a:t>
            </a:r>
            <a:r>
              <a:rPr lang="nl-BE" dirty="0" err="1"/>
              <a:t>them</a:t>
            </a:r>
            <a:r>
              <a:rPr lang="nl-BE" dirty="0"/>
              <a:t> feel </a:t>
            </a:r>
            <a:r>
              <a:rPr lang="nl-BE" dirty="0" err="1"/>
              <a:t>overwhelmed</a:t>
            </a:r>
            <a:r>
              <a:rPr lang="nl-BE" dirty="0"/>
              <a:t>?</a:t>
            </a:r>
          </a:p>
        </p:txBody>
      </p:sp>
      <p:pic>
        <p:nvPicPr>
          <p:cNvPr id="7" name="Afbeelding 6" descr="Afbeelding met schets, tekening, clipart, illustratie&#10;&#10;Automatisch gegenereerde beschrijving">
            <a:extLst>
              <a:ext uri="{FF2B5EF4-FFF2-40B4-BE49-F238E27FC236}">
                <a16:creationId xmlns:a16="http://schemas.microsoft.com/office/drawing/2014/main" id="{78D2CEE6-FA15-006C-D0E7-F4A1651C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2252662"/>
            <a:ext cx="451485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7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A suggestion</a:t>
            </a:r>
          </a:p>
          <a:p>
            <a:endParaRPr lang="en-GB" dirty="0"/>
          </a:p>
          <a:p>
            <a:pPr lvl="1"/>
            <a:r>
              <a:rPr lang="en-GB" dirty="0"/>
              <a:t>Adapting the dual-use export control structure</a:t>
            </a:r>
          </a:p>
          <a:p>
            <a:pPr lvl="1"/>
            <a:endParaRPr lang="en-GB" dirty="0"/>
          </a:p>
          <a:p>
            <a:pPr lvl="1"/>
            <a:r>
              <a:rPr lang="en-GB" dirty="0">
                <a:latin typeface="+mn-lt"/>
              </a:rPr>
              <a:t>- Based on EU Dual-use Regulation 2021/821</a:t>
            </a:r>
          </a:p>
          <a:p>
            <a:pPr lvl="1"/>
            <a:endParaRPr lang="en-GB" dirty="0"/>
          </a:p>
          <a:p>
            <a:pPr lvl="1"/>
            <a:endParaRPr lang="en-GB" dirty="0">
              <a:latin typeface="+mn-lt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97C494-17F0-6E89-927D-D9FDD14F0B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1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A59381"/>
                </a:solidFill>
                <a:effectLst/>
                <a:uLnTx/>
                <a:uFillTx/>
                <a:latin typeface="Raleway Bold"/>
                <a:ea typeface="+mn-ea"/>
                <a:cs typeface="+mn-cs"/>
              </a:rPr>
              <a:t>Three types of control</a:t>
            </a:r>
          </a:p>
          <a:p>
            <a:pPr marL="0" marR="0" lvl="1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A59381"/>
              </a:solidFill>
              <a:effectLst/>
              <a:uLnTx/>
              <a:uFillTx/>
              <a:latin typeface="Raleway Bold"/>
              <a:ea typeface="+mn-ea"/>
              <a:cs typeface="+mn-cs"/>
            </a:endParaRPr>
          </a:p>
          <a:p>
            <a:pPr lvl="3">
              <a:buClr>
                <a:srgbClr val="0088BB"/>
              </a:buClr>
              <a:buSzTx/>
              <a:buFont typeface="Roboto Medium" panose="02000000000000000000" pitchFamily="2" charset="0"/>
              <a:buChar char="–"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88BB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Item control </a:t>
            </a:r>
          </a:p>
          <a:p>
            <a:pPr lvl="4">
              <a:buClr>
                <a:srgbClr val="0088BB"/>
              </a:buClr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88BB"/>
                </a:solidFill>
                <a:effectLst/>
                <a:uLnTx/>
                <a:uFillTx/>
                <a:latin typeface="Raleway Medium"/>
                <a:ea typeface="+mn-ea"/>
                <a:cs typeface="+mn-cs"/>
              </a:rPr>
              <a:t>listed items based on multilateral export control lists</a:t>
            </a:r>
          </a:p>
          <a:p>
            <a:pPr lvl="2">
              <a:buClr>
                <a:srgbClr val="0088BB"/>
              </a:buClr>
              <a:buFont typeface="Roboto Medium" panose="02000000000000000000" pitchFamily="2" charset="0"/>
              <a:buChar char="–"/>
              <a:defRPr/>
            </a:pPr>
            <a:r>
              <a:rPr lang="en-GB" b="1" dirty="0">
                <a:solidFill>
                  <a:srgbClr val="0088BB"/>
                </a:solidFill>
                <a:latin typeface="Raleway Medium"/>
                <a:ea typeface="+mn-ea"/>
              </a:rPr>
              <a:t> Trajectory control</a:t>
            </a:r>
          </a:p>
          <a:p>
            <a:pPr lvl="4">
              <a:buClr>
                <a:srgbClr val="0088BB"/>
              </a:buClr>
              <a:defRPr/>
            </a:pPr>
            <a:r>
              <a:rPr lang="en-GB" dirty="0">
                <a:solidFill>
                  <a:srgbClr val="0088BB"/>
                </a:solidFill>
                <a:latin typeface="Raleway Medium"/>
              </a:rPr>
              <a:t>Countries subject to embargoes or other export measures</a:t>
            </a:r>
            <a:endParaRPr lang="en-GB" dirty="0">
              <a:solidFill>
                <a:srgbClr val="0088BB"/>
              </a:solidFill>
              <a:latin typeface="Raleway Medium"/>
              <a:ea typeface="+mn-ea"/>
            </a:endParaRPr>
          </a:p>
          <a:p>
            <a:pPr lvl="2">
              <a:buClr>
                <a:srgbClr val="0088BB"/>
              </a:buClr>
              <a:buFont typeface="Roboto Medium" panose="02000000000000000000" pitchFamily="2" charset="0"/>
              <a:buChar char="–"/>
              <a:defRPr/>
            </a:pPr>
            <a:r>
              <a:rPr lang="en-GB" b="1" dirty="0">
                <a:solidFill>
                  <a:srgbClr val="0088BB"/>
                </a:solidFill>
                <a:latin typeface="Raleway Medium"/>
                <a:ea typeface="+mn-ea"/>
              </a:rPr>
              <a:t>End-user control</a:t>
            </a:r>
          </a:p>
          <a:p>
            <a:pPr lvl="4">
              <a:buClr>
                <a:srgbClr val="0088BB"/>
              </a:buClr>
              <a:defRPr/>
            </a:pPr>
            <a:r>
              <a:rPr lang="en-GB" dirty="0">
                <a:solidFill>
                  <a:srgbClr val="0088BB"/>
                </a:solidFill>
                <a:latin typeface="Raleway Medium"/>
              </a:rPr>
              <a:t>Military users, users producing WMD, or users subject to sanctions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88BB"/>
              </a:solidFill>
              <a:effectLst/>
              <a:uLnTx/>
              <a:uFillTx/>
              <a:latin typeface="Raleway Medium"/>
              <a:cs typeface="+mn-cs"/>
            </a:endParaRPr>
          </a:p>
          <a:p>
            <a:pPr lvl="4">
              <a:buClr>
                <a:srgbClr val="0088BB"/>
              </a:buClr>
              <a:defRPr/>
            </a:pPr>
            <a:endParaRPr lang="en-GB" dirty="0">
              <a:solidFill>
                <a:srgbClr val="0088BB"/>
              </a:solidFill>
              <a:latin typeface="Raleway Medium"/>
            </a:endParaRPr>
          </a:p>
          <a:p>
            <a:pPr lvl="3">
              <a:buClr>
                <a:srgbClr val="0088BB"/>
              </a:buClr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88BB"/>
              </a:solidFill>
              <a:effectLst/>
              <a:uLnTx/>
              <a:uFillTx/>
              <a:latin typeface="Raleway Medium"/>
              <a:cs typeface="+mn-cs"/>
            </a:endParaRPr>
          </a:p>
          <a:p>
            <a:pPr lvl="3">
              <a:buClr>
                <a:srgbClr val="0088BB"/>
              </a:buClr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88BB"/>
              </a:solidFill>
              <a:effectLst/>
              <a:uLnTx/>
              <a:uFillTx/>
              <a:latin typeface="Raleway Medium"/>
              <a:cs typeface="+mn-cs"/>
            </a:endParaRPr>
          </a:p>
          <a:p>
            <a:pPr lvl="2">
              <a:buClr>
                <a:srgbClr val="0088BB"/>
              </a:buClr>
              <a:defRPr/>
            </a:pP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88BB"/>
              </a:solidFill>
              <a:effectLst/>
              <a:uLnTx/>
              <a:uFillTx/>
              <a:latin typeface="Raleway Medium"/>
              <a:ea typeface="+mn-ea"/>
              <a:cs typeface="+mn-cs"/>
            </a:endParaRP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295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63EE175-5E9B-409E-8F5D-F90AD64F8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3966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17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7411357" cy="5566465"/>
          </a:xfrm>
        </p:spPr>
        <p:txBody>
          <a:bodyPr/>
          <a:lstStyle/>
          <a:p>
            <a:r>
              <a:rPr lang="en-GB" dirty="0"/>
              <a:t>‘Content questions’</a:t>
            </a:r>
          </a:p>
          <a:p>
            <a:endParaRPr lang="en-GB" dirty="0"/>
          </a:p>
          <a:p>
            <a:pPr lvl="1"/>
            <a:r>
              <a:rPr lang="en-GB" dirty="0"/>
              <a:t>What is the content and output of the project?</a:t>
            </a:r>
          </a:p>
          <a:p>
            <a:pPr lvl="1"/>
            <a:endParaRPr lang="en-GB" dirty="0"/>
          </a:p>
          <a:p>
            <a:pPr lvl="4"/>
            <a:r>
              <a:rPr lang="en-GB" dirty="0"/>
              <a:t>Does it involve unusual or novel applications?</a:t>
            </a:r>
          </a:p>
          <a:p>
            <a:pPr lvl="4"/>
            <a:r>
              <a:rPr lang="en-GB" dirty="0"/>
              <a:t>Does it involve extreme or highly demanding situations?</a:t>
            </a:r>
          </a:p>
          <a:p>
            <a:pPr lvl="4"/>
            <a:r>
              <a:rPr lang="en-GB" dirty="0"/>
              <a:t>Does it involve very high or stringent parameters?</a:t>
            </a:r>
          </a:p>
        </p:txBody>
      </p:sp>
    </p:spTree>
    <p:extLst>
      <p:ext uri="{BB962C8B-B14F-4D97-AF65-F5344CB8AC3E}">
        <p14:creationId xmlns:p14="http://schemas.microsoft.com/office/powerpoint/2010/main" val="85150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7411357" cy="5566465"/>
          </a:xfrm>
        </p:spPr>
        <p:txBody>
          <a:bodyPr/>
          <a:lstStyle/>
          <a:p>
            <a:r>
              <a:rPr lang="en-GB" dirty="0"/>
              <a:t>‘Country questions’</a:t>
            </a:r>
          </a:p>
          <a:p>
            <a:endParaRPr lang="en-GB" dirty="0"/>
          </a:p>
          <a:p>
            <a:pPr lvl="1"/>
            <a:r>
              <a:rPr lang="en-GB" dirty="0"/>
              <a:t>Which countries are involved?</a:t>
            </a:r>
          </a:p>
          <a:p>
            <a:pPr lvl="1"/>
            <a:endParaRPr lang="en-GB" dirty="0"/>
          </a:p>
          <a:p>
            <a:pPr lvl="4"/>
            <a:r>
              <a:rPr lang="en-GB" dirty="0"/>
              <a:t>Are they subject to sanctions or other measures? </a:t>
            </a:r>
          </a:p>
          <a:p>
            <a:pPr lvl="4"/>
            <a:r>
              <a:rPr lang="en-GB" dirty="0"/>
              <a:t>Do you have experience with working with this country?</a:t>
            </a:r>
          </a:p>
        </p:txBody>
      </p:sp>
    </p:spTree>
    <p:extLst>
      <p:ext uri="{BB962C8B-B14F-4D97-AF65-F5344CB8AC3E}">
        <p14:creationId xmlns:p14="http://schemas.microsoft.com/office/powerpoint/2010/main" val="323818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7411357" cy="5566465"/>
          </a:xfrm>
        </p:spPr>
        <p:txBody>
          <a:bodyPr/>
          <a:lstStyle/>
          <a:p>
            <a:r>
              <a:rPr lang="en-GB" dirty="0"/>
              <a:t>‘Partner questions’</a:t>
            </a:r>
          </a:p>
          <a:p>
            <a:endParaRPr lang="en-GB" dirty="0"/>
          </a:p>
          <a:p>
            <a:pPr lvl="1"/>
            <a:r>
              <a:rPr lang="en-GB" dirty="0"/>
              <a:t>Which partner organisations or individuals are involved?</a:t>
            </a:r>
          </a:p>
          <a:p>
            <a:pPr lvl="1"/>
            <a:endParaRPr lang="en-GB" dirty="0"/>
          </a:p>
          <a:p>
            <a:pPr lvl="4"/>
            <a:r>
              <a:rPr lang="en-GB" dirty="0"/>
              <a:t>Have you worked with this partner before? </a:t>
            </a:r>
          </a:p>
          <a:p>
            <a:pPr lvl="4"/>
            <a:r>
              <a:rPr lang="en-GB" dirty="0"/>
              <a:t>What was your experience?</a:t>
            </a:r>
          </a:p>
          <a:p>
            <a:pPr lvl="4"/>
            <a:r>
              <a:rPr lang="en-GB" dirty="0"/>
              <a:t>Is it a partner in a similar field to yours? Are they well known in that field?</a:t>
            </a:r>
          </a:p>
          <a:p>
            <a:pPr lvl="4"/>
            <a:r>
              <a:rPr lang="en-GB" dirty="0"/>
              <a:t>Is it easy to find information about new partners?</a:t>
            </a:r>
          </a:p>
        </p:txBody>
      </p:sp>
    </p:spTree>
    <p:extLst>
      <p:ext uri="{BB962C8B-B14F-4D97-AF65-F5344CB8AC3E}">
        <p14:creationId xmlns:p14="http://schemas.microsoft.com/office/powerpoint/2010/main" val="89531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7411357" cy="5566465"/>
          </a:xfrm>
        </p:spPr>
        <p:txBody>
          <a:bodyPr/>
          <a:lstStyle/>
          <a:p>
            <a:r>
              <a:rPr lang="en-GB" dirty="0"/>
              <a:t>Aim</a:t>
            </a:r>
          </a:p>
          <a:p>
            <a:endParaRPr lang="en-GB" dirty="0"/>
          </a:p>
          <a:p>
            <a:pPr lvl="1"/>
            <a:r>
              <a:rPr lang="en-GB" dirty="0"/>
              <a:t>The aim is to identify possible challenges as early as possible</a:t>
            </a:r>
          </a:p>
          <a:p>
            <a:pPr lvl="1"/>
            <a:endParaRPr lang="en-GB" dirty="0"/>
          </a:p>
          <a:p>
            <a:pPr lvl="4"/>
            <a:r>
              <a:rPr lang="en-GB" dirty="0"/>
              <a:t>Questions can be asked in an informal way in the early stages</a:t>
            </a:r>
          </a:p>
          <a:p>
            <a:pPr lvl="4"/>
            <a:r>
              <a:rPr lang="en-GB" dirty="0"/>
              <a:t>More detailed versions of questions can be asked later</a:t>
            </a:r>
          </a:p>
          <a:p>
            <a:pPr lvl="4"/>
            <a:r>
              <a:rPr lang="en-GB" dirty="0"/>
              <a:t>Questions overlap somewhat with dual-use export control questions</a:t>
            </a:r>
          </a:p>
          <a:p>
            <a:pPr lvl="4"/>
            <a:r>
              <a:rPr lang="en-GB" dirty="0"/>
              <a:t>Extra attention is needed for projects where there are serious potential challenges and/or where information is incomplete or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84482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7411357" cy="5566465"/>
          </a:xfrm>
        </p:spPr>
        <p:txBody>
          <a:bodyPr/>
          <a:lstStyle/>
          <a:p>
            <a:r>
              <a:rPr lang="en-GB" dirty="0"/>
              <a:t>Discussion</a:t>
            </a:r>
          </a:p>
          <a:p>
            <a:endParaRPr lang="en-GB" dirty="0"/>
          </a:p>
          <a:p>
            <a:pPr lvl="1"/>
            <a:r>
              <a:rPr lang="en-GB" dirty="0"/>
              <a:t>Experiences of dual use at tech transfer offices</a:t>
            </a:r>
          </a:p>
          <a:p>
            <a:pPr lvl="1"/>
            <a:endParaRPr lang="en-GB" dirty="0"/>
          </a:p>
          <a:p>
            <a:pPr lvl="4"/>
            <a:r>
              <a:rPr lang="en-GB" dirty="0"/>
              <a:t>Do you encounter a lot of dual-use projects?</a:t>
            </a:r>
          </a:p>
          <a:p>
            <a:pPr lvl="4"/>
            <a:r>
              <a:rPr lang="en-GB" dirty="0"/>
              <a:t>In which areas in particular? </a:t>
            </a:r>
          </a:p>
          <a:p>
            <a:pPr lvl="4"/>
            <a:r>
              <a:rPr lang="en-GB" dirty="0"/>
              <a:t>What challenges do you face?</a:t>
            </a:r>
          </a:p>
          <a:p>
            <a:pPr lvl="4"/>
            <a:r>
              <a:rPr lang="en-GB" dirty="0"/>
              <a:t>What would help most in addressing the challenges? </a:t>
            </a:r>
          </a:p>
        </p:txBody>
      </p:sp>
    </p:spTree>
    <p:extLst>
      <p:ext uri="{BB962C8B-B14F-4D97-AF65-F5344CB8AC3E}">
        <p14:creationId xmlns:p14="http://schemas.microsoft.com/office/powerpoint/2010/main" val="922232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A1541-7A1B-44C8-97E6-E4324D44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809AB-3DB9-4F3E-A314-B3EBD8AF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Historical context</a:t>
            </a:r>
          </a:p>
          <a:p>
            <a:r>
              <a:rPr lang="en-GB" dirty="0"/>
              <a:t>International context</a:t>
            </a:r>
          </a:p>
          <a:p>
            <a:r>
              <a:rPr lang="en-GB" dirty="0" err="1"/>
              <a:t>Consquencies</a:t>
            </a:r>
            <a:r>
              <a:rPr lang="en-GB" dirty="0"/>
              <a:t>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32028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D43B115-9F33-4898-B306-86D78A2E9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‘Dual-use’</a:t>
            </a:r>
          </a:p>
          <a:p>
            <a:endParaRPr lang="en-GB" dirty="0"/>
          </a:p>
          <a:p>
            <a:pPr lvl="1"/>
            <a:r>
              <a:rPr lang="en-GB" dirty="0"/>
              <a:t>Basic definition</a:t>
            </a:r>
          </a:p>
          <a:p>
            <a:pPr lvl="2"/>
            <a:r>
              <a:rPr lang="en-GB" dirty="0"/>
              <a:t>Items that potentially have both military and civilian applications</a:t>
            </a:r>
          </a:p>
          <a:p>
            <a:pPr lvl="4"/>
            <a:r>
              <a:rPr lang="en-GB" dirty="0"/>
              <a:t>Can be items subject to formal export controls</a:t>
            </a:r>
          </a:p>
          <a:p>
            <a:pPr lvl="4"/>
            <a:r>
              <a:rPr lang="en-GB" dirty="0"/>
              <a:t>Can also be items that are not controlled but which have potentially </a:t>
            </a:r>
            <a:r>
              <a:rPr lang="en-GB" dirty="0" err="1"/>
              <a:t>problematice</a:t>
            </a:r>
            <a:r>
              <a:rPr lang="en-GB" dirty="0"/>
              <a:t> applications</a:t>
            </a:r>
          </a:p>
        </p:txBody>
      </p:sp>
      <p:pic>
        <p:nvPicPr>
          <p:cNvPr id="6" name="Tijdelijke aanduiding voor inhoud 5" descr="Afbeelding met vliegtuig, transport, vlak, voertuig&#10;&#10;Automatisch gegenereerde beschrijving">
            <a:extLst>
              <a:ext uri="{FF2B5EF4-FFF2-40B4-BE49-F238E27FC236}">
                <a16:creationId xmlns:a16="http://schemas.microsoft.com/office/drawing/2014/main" id="{095D95C5-120B-2BFD-99C1-FF56FB1D3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224" y="658545"/>
            <a:ext cx="3656012" cy="2393026"/>
          </a:xfrm>
        </p:spPr>
      </p:pic>
      <p:pic>
        <p:nvPicPr>
          <p:cNvPr id="8" name="Afbeelding 7" descr="Afbeelding met sneeuw, buitenshuis, persoon, sport&#10;&#10;Automatisch gegenereerde beschrijving">
            <a:extLst>
              <a:ext uri="{FF2B5EF4-FFF2-40B4-BE49-F238E27FC236}">
                <a16:creationId xmlns:a16="http://schemas.microsoft.com/office/drawing/2014/main" id="{5F4E9B90-957E-C4C4-DD85-27F6AAEF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024" y="2758214"/>
            <a:ext cx="3885555" cy="29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9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FF3AC-4AD3-4BCB-B810-CDCB594E2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52" y="582817"/>
            <a:ext cx="3851999" cy="5554512"/>
          </a:xfrm>
        </p:spPr>
        <p:txBody>
          <a:bodyPr>
            <a:normAutofit/>
          </a:bodyPr>
          <a:lstStyle/>
          <a:p>
            <a:r>
              <a:rPr lang="nl-BE" dirty="0" err="1"/>
              <a:t>Example</a:t>
            </a:r>
            <a:r>
              <a:rPr lang="nl-BE" dirty="0"/>
              <a:t> 1: </a:t>
            </a:r>
            <a:r>
              <a:rPr lang="nl-BE" dirty="0" err="1"/>
              <a:t>Ventile</a:t>
            </a:r>
            <a:endParaRPr lang="nl-BE" dirty="0"/>
          </a:p>
          <a:p>
            <a:pPr lvl="1"/>
            <a:r>
              <a:rPr lang="nl-BE" dirty="0"/>
              <a:t>Technical outdoor </a:t>
            </a:r>
            <a:r>
              <a:rPr lang="nl-BE" dirty="0" err="1"/>
              <a:t>cotton</a:t>
            </a:r>
            <a:r>
              <a:rPr lang="nl-BE" dirty="0"/>
              <a:t> </a:t>
            </a:r>
            <a:r>
              <a:rPr lang="nl-BE" dirty="0" err="1"/>
              <a:t>fabric</a:t>
            </a:r>
            <a:endParaRPr lang="nl-BE" dirty="0"/>
          </a:p>
          <a:p>
            <a:pPr lvl="3"/>
            <a:r>
              <a:rPr lang="nl-BE" dirty="0" err="1"/>
              <a:t>Developed</a:t>
            </a:r>
            <a:r>
              <a:rPr lang="nl-BE" dirty="0"/>
              <a:t> </a:t>
            </a:r>
            <a:r>
              <a:rPr lang="nl-BE" dirty="0" err="1"/>
              <a:t>before</a:t>
            </a:r>
            <a:r>
              <a:rPr lang="nl-BE" dirty="0"/>
              <a:t> WWII</a:t>
            </a:r>
          </a:p>
          <a:p>
            <a:pPr lvl="4"/>
            <a:r>
              <a:rPr lang="nl-BE" dirty="0" err="1"/>
              <a:t>Innovative</a:t>
            </a:r>
            <a:r>
              <a:rPr lang="nl-BE" dirty="0"/>
              <a:t> </a:t>
            </a:r>
            <a:r>
              <a:rPr lang="nl-BE" dirty="0" err="1"/>
              <a:t>uses</a:t>
            </a:r>
            <a:r>
              <a:rPr lang="nl-BE" dirty="0"/>
              <a:t> found </a:t>
            </a:r>
            <a:r>
              <a:rPr lang="nl-BE" dirty="0" err="1"/>
              <a:t>by</a:t>
            </a:r>
            <a:r>
              <a:rPr lang="nl-BE" dirty="0"/>
              <a:t> British RAF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Navy</a:t>
            </a:r>
            <a:endParaRPr lang="nl-BE" dirty="0"/>
          </a:p>
          <a:p>
            <a:pPr lvl="4"/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make </a:t>
            </a:r>
            <a:r>
              <a:rPr lang="nl-BE" dirty="0" err="1"/>
              <a:t>immersion</a:t>
            </a:r>
            <a:r>
              <a:rPr lang="nl-BE" dirty="0"/>
              <a:t> </a:t>
            </a:r>
            <a:r>
              <a:rPr lang="nl-BE" dirty="0" err="1"/>
              <a:t>suits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pilots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sailors</a:t>
            </a:r>
            <a:endParaRPr lang="nl-BE" dirty="0"/>
          </a:p>
          <a:p>
            <a:pPr lvl="4"/>
            <a:r>
              <a:rPr lang="nl-BE" dirty="0" err="1"/>
              <a:t>Increased</a:t>
            </a:r>
            <a:r>
              <a:rPr lang="nl-BE" dirty="0"/>
              <a:t> survival </a:t>
            </a:r>
            <a:r>
              <a:rPr lang="nl-BE" dirty="0" err="1"/>
              <a:t>rates</a:t>
            </a:r>
            <a:r>
              <a:rPr lang="nl-BE" dirty="0"/>
              <a:t> </a:t>
            </a:r>
          </a:p>
          <a:p>
            <a:pPr lvl="4"/>
            <a:r>
              <a:rPr lang="nl-BE" dirty="0"/>
              <a:t>Later </a:t>
            </a:r>
            <a:r>
              <a:rPr lang="nl-BE" dirty="0" err="1"/>
              <a:t>adopted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arctic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mountain</a:t>
            </a:r>
            <a:r>
              <a:rPr lang="nl-BE" dirty="0"/>
              <a:t> </a:t>
            </a:r>
            <a:r>
              <a:rPr lang="nl-BE" dirty="0" err="1"/>
              <a:t>exploration</a:t>
            </a:r>
            <a:endParaRPr lang="nl-BE" dirty="0"/>
          </a:p>
        </p:txBody>
      </p:sp>
      <p:pic>
        <p:nvPicPr>
          <p:cNvPr id="9" name="Afbeelding 8" descr="Afbeelding met tekst, vliegtuig, kleding, voertuig&#10;&#10;Automatisch gegenereerde beschrijving">
            <a:extLst>
              <a:ext uri="{FF2B5EF4-FFF2-40B4-BE49-F238E27FC236}">
                <a16:creationId xmlns:a16="http://schemas.microsoft.com/office/drawing/2014/main" id="{F2362E1C-6043-8CA1-939C-78816EA7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45" y="209823"/>
            <a:ext cx="2712203" cy="4068305"/>
          </a:xfrm>
          <a:prstGeom prst="rect">
            <a:avLst/>
          </a:prstGeom>
        </p:spPr>
      </p:pic>
      <p:pic>
        <p:nvPicPr>
          <p:cNvPr id="15" name="Afbeelding 14" descr="Afbeelding met tekst, rondtrekken, kleding, skiën&#10;&#10;Automatisch gegenereerde beschrijving">
            <a:extLst>
              <a:ext uri="{FF2B5EF4-FFF2-40B4-BE49-F238E27FC236}">
                <a16:creationId xmlns:a16="http://schemas.microsoft.com/office/drawing/2014/main" id="{B7E4661E-5820-C60A-6976-78D9CE8C5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70" y="3702098"/>
            <a:ext cx="2825895" cy="26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8FF3AC-4AD3-4BCB-B810-CDCB594E2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852" y="582817"/>
            <a:ext cx="3851999" cy="5554512"/>
          </a:xfrm>
        </p:spPr>
        <p:txBody>
          <a:bodyPr>
            <a:normAutofit/>
          </a:bodyPr>
          <a:lstStyle/>
          <a:p>
            <a:r>
              <a:rPr lang="nl-BE" dirty="0" err="1"/>
              <a:t>Example</a:t>
            </a:r>
            <a:r>
              <a:rPr lang="nl-BE" dirty="0"/>
              <a:t> 2: </a:t>
            </a:r>
            <a:r>
              <a:rPr lang="nl-BE" dirty="0" err="1"/>
              <a:t>Gore-tex</a:t>
            </a:r>
            <a:endParaRPr lang="nl-BE" dirty="0"/>
          </a:p>
          <a:p>
            <a:pPr lvl="1"/>
            <a:r>
              <a:rPr lang="nl-BE" dirty="0"/>
              <a:t>Technical outdoor </a:t>
            </a:r>
            <a:r>
              <a:rPr lang="nl-BE" dirty="0" err="1"/>
              <a:t>fabric</a:t>
            </a:r>
            <a:endParaRPr lang="nl-BE" dirty="0"/>
          </a:p>
          <a:p>
            <a:pPr lvl="3"/>
            <a:r>
              <a:rPr lang="nl-BE" dirty="0" err="1"/>
              <a:t>Discovered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coincidence</a:t>
            </a:r>
            <a:r>
              <a:rPr lang="nl-BE" dirty="0"/>
              <a:t> in 1969</a:t>
            </a:r>
          </a:p>
          <a:p>
            <a:pPr lvl="4"/>
            <a:r>
              <a:rPr lang="nl-BE" dirty="0" err="1"/>
              <a:t>Stretched</a:t>
            </a:r>
            <a:r>
              <a:rPr lang="nl-BE" dirty="0"/>
              <a:t> PFTE tape is </a:t>
            </a:r>
            <a:r>
              <a:rPr lang="nl-BE" dirty="0" err="1"/>
              <a:t>durable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porous</a:t>
            </a:r>
            <a:r>
              <a:rPr lang="nl-BE" dirty="0"/>
              <a:t> but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make waterproof </a:t>
            </a:r>
            <a:r>
              <a:rPr lang="nl-BE" dirty="0" err="1"/>
              <a:t>fabric</a:t>
            </a:r>
            <a:endParaRPr lang="nl-BE" dirty="0"/>
          </a:p>
          <a:p>
            <a:pPr lvl="4"/>
            <a:r>
              <a:rPr lang="nl-BE" dirty="0" err="1"/>
              <a:t>Originally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in </a:t>
            </a:r>
            <a:r>
              <a:rPr lang="nl-BE" dirty="0" err="1"/>
              <a:t>civilian</a:t>
            </a:r>
            <a:r>
              <a:rPr lang="nl-BE" dirty="0"/>
              <a:t> outdoor </a:t>
            </a:r>
            <a:r>
              <a:rPr lang="nl-BE" dirty="0" err="1"/>
              <a:t>clothing</a:t>
            </a:r>
            <a:endParaRPr lang="nl-BE" dirty="0"/>
          </a:p>
          <a:p>
            <a:pPr lvl="4"/>
            <a:r>
              <a:rPr lang="nl-BE" dirty="0" err="1"/>
              <a:t>Now</a:t>
            </a:r>
            <a:r>
              <a:rPr lang="nl-BE" dirty="0"/>
              <a:t> </a:t>
            </a:r>
            <a:r>
              <a:rPr lang="nl-BE" dirty="0" err="1"/>
              <a:t>widely</a:t>
            </a:r>
            <a:r>
              <a:rPr lang="nl-BE" dirty="0"/>
              <a:t> </a:t>
            </a:r>
            <a:r>
              <a:rPr lang="nl-BE" dirty="0" err="1"/>
              <a:t>used</a:t>
            </a:r>
            <a:r>
              <a:rPr lang="nl-BE" dirty="0"/>
              <a:t> in military </a:t>
            </a:r>
            <a:r>
              <a:rPr lang="nl-BE" dirty="0" err="1"/>
              <a:t>clothing</a:t>
            </a:r>
            <a:r>
              <a:rPr lang="nl-BE" dirty="0"/>
              <a:t>, in </a:t>
            </a:r>
            <a:r>
              <a:rPr lang="nl-BE" dirty="0" err="1"/>
              <a:t>versions</a:t>
            </a:r>
            <a:r>
              <a:rPr lang="nl-BE" dirty="0"/>
              <a:t>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available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public</a:t>
            </a:r>
          </a:p>
        </p:txBody>
      </p:sp>
      <p:pic>
        <p:nvPicPr>
          <p:cNvPr id="4" name="Afbeelding 3" descr="Afbeelding met kleding, persoon, Menselijk gezicht, jas&#10;&#10;Automatisch gegenereerde beschrijving">
            <a:extLst>
              <a:ext uri="{FF2B5EF4-FFF2-40B4-BE49-F238E27FC236}">
                <a16:creationId xmlns:a16="http://schemas.microsoft.com/office/drawing/2014/main" id="{535D609F-D353-FC91-E9E1-1CA06FEE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51" y="419100"/>
            <a:ext cx="2257425" cy="3009900"/>
          </a:xfrm>
          <a:prstGeom prst="rect">
            <a:avLst/>
          </a:prstGeom>
        </p:spPr>
      </p:pic>
      <p:pic>
        <p:nvPicPr>
          <p:cNvPr id="6" name="Afbeelding 5" descr="Afbeelding met militair, soldaat, leger, buitenshuis&#10;&#10;Automatisch gegenereerde beschrijving">
            <a:extLst>
              <a:ext uri="{FF2B5EF4-FFF2-40B4-BE49-F238E27FC236}">
                <a16:creationId xmlns:a16="http://schemas.microsoft.com/office/drawing/2014/main" id="{CE456BD9-A98C-3BA7-BAB5-2FEA5E5F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896" y="2694687"/>
            <a:ext cx="3387252" cy="28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0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67A7EA8-32A8-4829-B393-2EAD5A3F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 these examples tell us?</a:t>
            </a:r>
          </a:p>
          <a:p>
            <a:pPr lvl="1"/>
            <a:r>
              <a:rPr lang="en-GB" dirty="0"/>
              <a:t>Evolutions in dual-use innovation and practice</a:t>
            </a:r>
          </a:p>
          <a:p>
            <a:pPr lvl="2"/>
            <a:endParaRPr lang="en-GB" dirty="0"/>
          </a:p>
          <a:p>
            <a:pPr lvl="3"/>
            <a:r>
              <a:rPr lang="en-GB" dirty="0"/>
              <a:t>Reversal of innovation flows </a:t>
            </a:r>
          </a:p>
          <a:p>
            <a:pPr lvl="4"/>
            <a:r>
              <a:rPr lang="en-GB" dirty="0"/>
              <a:t>Military-civilian – civilian-military</a:t>
            </a:r>
          </a:p>
          <a:p>
            <a:pPr lvl="3"/>
            <a:r>
              <a:rPr lang="en-GB" dirty="0"/>
              <a:t>Not always ‘bad’ or problematic innovations</a:t>
            </a:r>
          </a:p>
          <a:p>
            <a:pPr lvl="4"/>
            <a:r>
              <a:rPr lang="en-GB" dirty="0"/>
              <a:t>But some are!</a:t>
            </a:r>
          </a:p>
          <a:p>
            <a:pPr lvl="3"/>
            <a:r>
              <a:rPr lang="en-GB" dirty="0"/>
              <a:t>Unpredictable innovation flows</a:t>
            </a:r>
          </a:p>
          <a:p>
            <a:pPr lvl="4"/>
            <a:r>
              <a:rPr lang="en-GB" dirty="0"/>
              <a:t>Often coincidental discoveries </a:t>
            </a:r>
          </a:p>
        </p:txBody>
      </p:sp>
    </p:spTree>
    <p:extLst>
      <p:ext uri="{BB962C8B-B14F-4D97-AF65-F5344CB8AC3E}">
        <p14:creationId xmlns:p14="http://schemas.microsoft.com/office/powerpoint/2010/main" val="375460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67A7EA8-32A8-4829-B393-2EAD5A3FB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451" y="540000"/>
            <a:ext cx="3654801" cy="55664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dirty="0"/>
              <a:t>Reversal of innovation flows</a:t>
            </a:r>
          </a:p>
          <a:p>
            <a:pPr>
              <a:lnSpc>
                <a:spcPct val="90000"/>
              </a:lnSpc>
            </a:pPr>
            <a:endParaRPr lang="en-GB" sz="1900" dirty="0"/>
          </a:p>
          <a:p>
            <a:pPr lvl="1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  <a:latin typeface="+mn-lt"/>
              </a:rPr>
              <a:t>Military-civilian – civilian-military</a:t>
            </a:r>
          </a:p>
          <a:p>
            <a:pPr lvl="2">
              <a:lnSpc>
                <a:spcPct val="90000"/>
              </a:lnSpc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Military innovation interesting for civilians because of more demanding parameters</a:t>
            </a: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Civilian innovation processes are often faster and more flexible than military</a:t>
            </a:r>
          </a:p>
          <a:p>
            <a:pPr marL="0" lvl="3" indent="0">
              <a:lnSpc>
                <a:spcPct val="90000"/>
              </a:lnSpc>
              <a:buNone/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Challenge</a:t>
            </a:r>
          </a:p>
          <a:p>
            <a:pPr lvl="4">
              <a:lnSpc>
                <a:spcPct val="90000"/>
              </a:lnSpc>
            </a:pPr>
            <a:r>
              <a:rPr lang="en-GB" sz="1900" dirty="0"/>
              <a:t>Civilian and military actors not always used to working together</a:t>
            </a:r>
          </a:p>
          <a:p>
            <a:pPr lvl="4">
              <a:lnSpc>
                <a:spcPct val="90000"/>
              </a:lnSpc>
            </a:pPr>
            <a:r>
              <a:rPr lang="en-GB" sz="1900" dirty="0"/>
              <a:t>Some actors hide their military affiliations to work on sensitive projects</a:t>
            </a:r>
          </a:p>
        </p:txBody>
      </p:sp>
      <p:pic>
        <p:nvPicPr>
          <p:cNvPr id="6" name="Afbeelding 5" descr="Afbeelding met Stillevenfotografie, overdekt&#10;&#10;Automatisch gegenereerde beschrijving">
            <a:extLst>
              <a:ext uri="{FF2B5EF4-FFF2-40B4-BE49-F238E27FC236}">
                <a16:creationId xmlns:a16="http://schemas.microsoft.com/office/drawing/2014/main" id="{82933023-87BE-BA9E-7786-BD4B8CC41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r="27619"/>
          <a:stretch/>
        </p:blipFill>
        <p:spPr>
          <a:xfrm>
            <a:off x="4948747" y="539999"/>
            <a:ext cx="3654801" cy="559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87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67A7EA8-32A8-4829-B393-2EAD5A3FB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720000"/>
            <a:ext cx="7704000" cy="352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dirty="0"/>
              <a:t>2) Good or problematic innovations?</a:t>
            </a:r>
          </a:p>
          <a:p>
            <a:pPr lvl="2">
              <a:lnSpc>
                <a:spcPct val="90000"/>
              </a:lnSpc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Many dual-use projects can lead to beneficial civilian innovations</a:t>
            </a: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Involvement of military partners is not inherently problematic</a:t>
            </a: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Most problematic projects often involve low-probability – high-impact risks</a:t>
            </a:r>
          </a:p>
          <a:p>
            <a:pPr marL="0" lvl="3" indent="0">
              <a:lnSpc>
                <a:spcPct val="90000"/>
              </a:lnSpc>
              <a:buNone/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Challenge</a:t>
            </a:r>
          </a:p>
          <a:p>
            <a:pPr lvl="4">
              <a:lnSpc>
                <a:spcPct val="90000"/>
              </a:lnSpc>
            </a:pPr>
            <a:r>
              <a:rPr lang="en-GB" sz="1900" dirty="0"/>
              <a:t>What do we need to control?</a:t>
            </a:r>
          </a:p>
          <a:p>
            <a:pPr lvl="4">
              <a:lnSpc>
                <a:spcPct val="90000"/>
              </a:lnSpc>
            </a:pPr>
            <a:r>
              <a:rPr lang="en-GB" sz="1900" dirty="0"/>
              <a:t>How to keep controls proportionate? </a:t>
            </a:r>
          </a:p>
        </p:txBody>
      </p:sp>
      <p:pic>
        <p:nvPicPr>
          <p:cNvPr id="4" name="Afbeelding 3" descr="Afbeelding met tekst, kleding, person, persoon&#10;&#10;Automatisch gegenereerde beschrijving">
            <a:extLst>
              <a:ext uri="{FF2B5EF4-FFF2-40B4-BE49-F238E27FC236}">
                <a16:creationId xmlns:a16="http://schemas.microsoft.com/office/drawing/2014/main" id="{539DA854-2DB4-C2E4-26A2-C5A29E3C2C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5" b="38195"/>
          <a:stretch/>
        </p:blipFill>
        <p:spPr>
          <a:xfrm>
            <a:off x="720001" y="4843813"/>
            <a:ext cx="7703999" cy="129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29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67A7EA8-32A8-4829-B393-2EAD5A3FB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999" y="1111170"/>
            <a:ext cx="3759404" cy="46877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 dirty="0"/>
              <a:t>3) Unpredictable innovation flows</a:t>
            </a:r>
          </a:p>
          <a:p>
            <a:pPr lvl="2">
              <a:lnSpc>
                <a:spcPct val="90000"/>
              </a:lnSpc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 err="1">
                <a:solidFill>
                  <a:schemeClr val="accent1"/>
                </a:solidFill>
              </a:rPr>
              <a:t>Gore-tex</a:t>
            </a:r>
            <a:r>
              <a:rPr lang="en-GB" sz="1900" dirty="0">
                <a:solidFill>
                  <a:schemeClr val="accent1"/>
                </a:solidFill>
              </a:rPr>
              <a:t> originated from experiment to make a new insulation tape</a:t>
            </a: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Hard to foresee military application at the beginning</a:t>
            </a:r>
          </a:p>
          <a:p>
            <a:pPr lvl="3" indent="0">
              <a:lnSpc>
                <a:spcPct val="90000"/>
              </a:lnSpc>
              <a:buNone/>
            </a:pPr>
            <a:endParaRPr lang="en-GB" sz="1900" dirty="0">
              <a:solidFill>
                <a:schemeClr val="accent1"/>
              </a:solidFill>
            </a:endParaRPr>
          </a:p>
          <a:p>
            <a:pPr marL="0" lvl="3" indent="0">
              <a:lnSpc>
                <a:spcPct val="90000"/>
              </a:lnSpc>
              <a:buNone/>
            </a:pPr>
            <a:endParaRPr lang="en-GB" sz="1900" dirty="0">
              <a:solidFill>
                <a:schemeClr val="accent1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GB" sz="1900" dirty="0">
                <a:solidFill>
                  <a:schemeClr val="accent1"/>
                </a:solidFill>
              </a:rPr>
              <a:t>Challenge</a:t>
            </a:r>
          </a:p>
          <a:p>
            <a:pPr lvl="4">
              <a:lnSpc>
                <a:spcPct val="90000"/>
              </a:lnSpc>
            </a:pPr>
            <a:r>
              <a:rPr lang="en-GB" sz="1900" dirty="0"/>
              <a:t>People involved may not know their work has military applications</a:t>
            </a:r>
          </a:p>
          <a:p>
            <a:pPr marL="270000" lvl="4" indent="0">
              <a:lnSpc>
                <a:spcPct val="90000"/>
              </a:lnSpc>
              <a:buNone/>
            </a:pPr>
            <a:endParaRPr lang="en-GB" sz="1900" dirty="0"/>
          </a:p>
        </p:txBody>
      </p:sp>
      <p:pic>
        <p:nvPicPr>
          <p:cNvPr id="5" name="Afbeelding 4" descr="Getekend doolhof met wit krijt op schoolbord">
            <a:extLst>
              <a:ext uri="{FF2B5EF4-FFF2-40B4-BE49-F238E27FC236}">
                <a16:creationId xmlns:a16="http://schemas.microsoft.com/office/drawing/2014/main" id="{D0167E20-401E-4C2E-4B2B-26A9D50A5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72" y="1816828"/>
            <a:ext cx="3647328" cy="24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53571"/>
      </p:ext>
    </p:extLst>
  </p:cSld>
  <p:clrMapOvr>
    <a:masterClrMapping/>
  </p:clrMapOvr>
</p:sld>
</file>

<file path=ppt/theme/theme1.xml><?xml version="1.0" encoding="utf-8"?>
<a:theme xmlns:a="http://schemas.openxmlformats.org/drawingml/2006/main" name="VREDE-Presentatie-EN-sjabloon">
  <a:themeElements>
    <a:clrScheme name="Vredesinstituut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8BB"/>
      </a:accent1>
      <a:accent2>
        <a:srgbClr val="80C3DD"/>
      </a:accent2>
      <a:accent3>
        <a:srgbClr val="AFDEF2"/>
      </a:accent3>
      <a:accent4>
        <a:srgbClr val="A59381"/>
      </a:accent4>
      <a:accent5>
        <a:srgbClr val="D2CBC1"/>
      </a:accent5>
      <a:accent6>
        <a:srgbClr val="EDE9E6"/>
      </a:accent6>
      <a:hlink>
        <a:srgbClr val="0088BB"/>
      </a:hlink>
      <a:folHlink>
        <a:srgbClr val="A59381"/>
      </a:folHlink>
    </a:clrScheme>
    <a:fontScheme name="Vredesinstituut2018">
      <a:majorFont>
        <a:latin typeface="Raleway Bold"/>
        <a:ea typeface=""/>
        <a:cs typeface=""/>
      </a:majorFont>
      <a:minorFont>
        <a:latin typeface="Ralew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EDE-Presentatie-sjabloon" id="{D01D864E-E254-418B-A4C9-DAF81375E720}" vid="{0DFD5D0F-5200-4EF3-85C6-AB857C1138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7ece40-8fe5-48cf-9d18-b13b06bd862e">
      <Terms xmlns="http://schemas.microsoft.com/office/infopath/2007/PartnerControls"/>
    </lcf76f155ced4ddcb4097134ff3c332f>
    <TaxCatchAll xmlns="16391663-5d76-4ccf-96a0-ec3b32371a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3CCBA2CF50A4FAA481E1C0E67A206" ma:contentTypeVersion="17" ma:contentTypeDescription="Een nieuw document maken." ma:contentTypeScope="" ma:versionID="42c3b26ef02af1a5ad3200e0d819fc8c">
  <xsd:schema xmlns:xsd="http://www.w3.org/2001/XMLSchema" xmlns:xs="http://www.w3.org/2001/XMLSchema" xmlns:p="http://schemas.microsoft.com/office/2006/metadata/properties" xmlns:ns2="a87ece40-8fe5-48cf-9d18-b13b06bd862e" xmlns:ns3="16391663-5d76-4ccf-96a0-ec3b32371a2e" targetNamespace="http://schemas.microsoft.com/office/2006/metadata/properties" ma:root="true" ma:fieldsID="c3bb941d639ac9256eec3e597c9404d0" ns2:_="" ns3:_="">
    <xsd:import namespace="a87ece40-8fe5-48cf-9d18-b13b06bd862e"/>
    <xsd:import namespace="16391663-5d76-4ccf-96a0-ec3b32371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ece40-8fe5-48cf-9d18-b13b06bd86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1f42e60-30f5-4887-bd82-0f6be8b7a5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91663-5d76-4ccf-96a0-ec3b32371a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172dce-e76d-42c9-acfe-1fbeb2b36c47}" ma:internalName="TaxCatchAll" ma:showField="CatchAllData" ma:web="16391663-5d76-4ccf-96a0-ec3b32371a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FF33F1-251D-4D93-8950-B707221B02EC}">
  <ds:schemaRefs>
    <ds:schemaRef ds:uri="http://schemas.openxmlformats.org/package/2006/metadata/core-properties"/>
    <ds:schemaRef ds:uri="16391663-5d76-4ccf-96a0-ec3b32371a2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a87ece40-8fe5-48cf-9d18-b13b06bd862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E822DA-B21D-4674-B84B-F5CB71103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ece40-8fe5-48cf-9d18-b13b06bd862e"/>
    <ds:schemaRef ds:uri="16391663-5d76-4ccf-96a0-ec3b32371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00787B-FECC-4CB3-84B5-20B1E5CB65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VREDE-Presentatie-EN-sjabloon</Template>
  <TotalTime>0</TotalTime>
  <Words>616</Words>
  <Application>Microsoft Office PowerPoint</Application>
  <PresentationFormat>Diavoorstelling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OpenSymbol</vt:lpstr>
      <vt:lpstr>Raleway Medium</vt:lpstr>
      <vt:lpstr>Arial</vt:lpstr>
      <vt:lpstr>Raleway Bold</vt:lpstr>
      <vt:lpstr>Raleway</vt:lpstr>
      <vt:lpstr>Roboto Medium</vt:lpstr>
      <vt:lpstr>VREDE-Presentatie-EN-sjabloon</vt:lpstr>
      <vt:lpstr>Dual use</vt:lpstr>
      <vt:lpstr>Table of contents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Vlaams Parlement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Flanders Fields</dc:title>
  <dc:creator>Naomi Ansah</dc:creator>
  <cp:lastModifiedBy>John Pearson</cp:lastModifiedBy>
  <cp:revision>14</cp:revision>
  <dcterms:created xsi:type="dcterms:W3CDTF">2018-12-05T13:12:02Z</dcterms:created>
  <dcterms:modified xsi:type="dcterms:W3CDTF">2023-11-14T15:53:51Z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0x0101005673CCBA2CF50A4FAA481E1C0E67A206</vt:lpwstr>
  </property>
  <property fmtid="{D5CDD505-2E9C-101B-9397-08002B2CF9AE}" pid="3" name="Order">
    <vt:r8>1129000</vt:r8>
  </property>
  <property fmtid="{D5CDD505-2E9C-101B-9397-08002B2CF9AE}" pid="4" name="MediaServiceImageTags">
    <vt:lpwstr/>
  </property>
</Properties>
</file>